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312" r:id="rId4"/>
    <p:sldId id="313" r:id="rId5"/>
    <p:sldId id="310" r:id="rId6"/>
    <p:sldId id="297" r:id="rId7"/>
    <p:sldId id="302" r:id="rId8"/>
    <p:sldId id="301" r:id="rId9"/>
    <p:sldId id="309" r:id="rId10"/>
    <p:sldId id="300" r:id="rId11"/>
    <p:sldId id="299" r:id="rId12"/>
    <p:sldId id="295" r:id="rId13"/>
    <p:sldId id="304" r:id="rId14"/>
    <p:sldId id="306" r:id="rId15"/>
    <p:sldId id="321" r:id="rId16"/>
    <p:sldId id="315" r:id="rId17"/>
    <p:sldId id="311" r:id="rId18"/>
    <p:sldId id="322" r:id="rId19"/>
    <p:sldId id="314" r:id="rId20"/>
    <p:sldId id="320" r:id="rId21"/>
    <p:sldId id="305" r:id="rId22"/>
    <p:sldId id="316" r:id="rId23"/>
    <p:sldId id="323" r:id="rId24"/>
    <p:sldId id="319" r:id="rId25"/>
    <p:sldId id="294" r:id="rId26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B1D"/>
    <a:srgbClr val="30BE18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248" autoAdjust="0"/>
  </p:normalViewPr>
  <p:slideViewPr>
    <p:cSldViewPr>
      <p:cViewPr varScale="1">
        <p:scale>
          <a:sx n="52" d="100"/>
          <a:sy n="52" d="100"/>
        </p:scale>
        <p:origin x="226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3235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335B61-72FE-443B-8D78-5557A814685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794650B-231E-4694-AE6B-4FF50D03A837}">
      <dgm:prSet phldrT="[Text]" custT="1"/>
      <dgm:spPr/>
      <dgm:t>
        <a:bodyPr/>
        <a:lstStyle/>
        <a:p>
          <a:endParaRPr lang="cs-CZ" sz="20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cs-CZ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Vize</a:t>
          </a:r>
          <a:endParaRPr lang="cs-CZ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6CE1B4-C304-4A05-BC3C-A4C8AE5EC5A8}" type="parTrans" cxnId="{94FEF48F-820D-4B54-A2B9-F950E5316205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007B66-8785-4E25-AFF2-3274D1EAE9D2}" type="sibTrans" cxnId="{94FEF48F-820D-4B54-A2B9-F950E5316205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74F313-9C36-4674-BB42-6012D5521B29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Strategický cíl</a:t>
          </a:r>
          <a:endParaRPr lang="cs-CZ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1E42B8-D388-4E79-BFA1-5124216B508F}" type="parTrans" cxnId="{5E2B4FAC-B2F2-4502-A49A-339825E3BA74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946DBB-7D17-4EBC-866B-63D92FD5E11F}" type="sibTrans" cxnId="{5E2B4FAC-B2F2-4502-A49A-339825E3BA74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C0BC58-C76D-4F47-BEA1-C77FE72F6043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Strategické pilíře</a:t>
          </a:r>
          <a:endParaRPr lang="cs-CZ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DFBD93-C523-4FDD-B003-16752FC6F286}" type="parTrans" cxnId="{6FE718DE-F383-4098-9B0B-54A87F5F9C39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5204A6-02EF-4232-B66E-A440270A764B}" type="sibTrans" cxnId="{6FE718DE-F383-4098-9B0B-54A87F5F9C39}">
      <dgm:prSet/>
      <dgm:spPr/>
      <dgm:t>
        <a:bodyPr/>
        <a:lstStyle/>
        <a:p>
          <a:endParaRPr lang="cs-CZ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92E003-C24F-4FE3-801B-5A44D25BD02B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cs-CZ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Dvouleté akční plány</a:t>
          </a:r>
        </a:p>
      </dgm:t>
    </dgm:pt>
    <dgm:pt modelId="{0BB27C17-2F29-4CDC-9DA4-D07A8F0C77C8}" type="parTrans" cxnId="{0EA088C1-2BC2-4188-9A6F-368C577DE62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BB17792-043E-47A1-8C32-19BFE8FEA67F}" type="sibTrans" cxnId="{0EA088C1-2BC2-4188-9A6F-368C577DE62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9110E05-6955-4CA3-AD8D-BBB18E3FFE77}" type="pres">
      <dgm:prSet presAssocID="{46335B61-72FE-443B-8D78-5557A81468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860AD22-BF55-48A9-A744-C2060CB1018A}" type="pres">
      <dgm:prSet presAssocID="{1794650B-231E-4694-AE6B-4FF50D03A837}" presName="Name8" presStyleCnt="0"/>
      <dgm:spPr/>
    </dgm:pt>
    <dgm:pt modelId="{E18682B4-0F14-4329-8963-60F52395C84B}" type="pres">
      <dgm:prSet presAssocID="{1794650B-231E-4694-AE6B-4FF50D03A837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7AC523B-5D31-4ED4-84BC-CF94E282F328}" type="pres">
      <dgm:prSet presAssocID="{1794650B-231E-4694-AE6B-4FF50D03A8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2F372A-3223-4A3C-8206-E1B9FBDC68B9}" type="pres">
      <dgm:prSet presAssocID="{B874F313-9C36-4674-BB42-6012D5521B29}" presName="Name8" presStyleCnt="0"/>
      <dgm:spPr/>
    </dgm:pt>
    <dgm:pt modelId="{26ADC56A-93D5-4DA3-B758-5BBD95611956}" type="pres">
      <dgm:prSet presAssocID="{B874F313-9C36-4674-BB42-6012D5521B2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742511-54C2-45AD-8643-401E210FDC95}" type="pres">
      <dgm:prSet presAssocID="{B874F313-9C36-4674-BB42-6012D5521B2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960615-BF51-4E43-90F6-02908FF8AA4C}" type="pres">
      <dgm:prSet presAssocID="{4FC0BC58-C76D-4F47-BEA1-C77FE72F6043}" presName="Name8" presStyleCnt="0"/>
      <dgm:spPr/>
    </dgm:pt>
    <dgm:pt modelId="{97BFD311-36FE-4378-B619-C6C8D6B86565}" type="pres">
      <dgm:prSet presAssocID="{4FC0BC58-C76D-4F47-BEA1-C77FE72F604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0F4B940-991A-4957-9B76-24C04CE872E3}" type="pres">
      <dgm:prSet presAssocID="{4FC0BC58-C76D-4F47-BEA1-C77FE72F604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E8DDB33-8797-4D95-90AD-5773D487D9FD}" type="pres">
      <dgm:prSet presAssocID="{8592E003-C24F-4FE3-801B-5A44D25BD02B}" presName="Name8" presStyleCnt="0"/>
      <dgm:spPr/>
    </dgm:pt>
    <dgm:pt modelId="{35486C7F-748F-4791-96A7-2AEDE8397ADB}" type="pres">
      <dgm:prSet presAssocID="{8592E003-C24F-4FE3-801B-5A44D25BD02B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C5927E9-CA2D-415C-AC38-868038CDC75A}" type="pres">
      <dgm:prSet presAssocID="{8592E003-C24F-4FE3-801B-5A44D25BD02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EC24A94-43E8-4F3E-B129-E408B7E5285E}" type="presOf" srcId="{46335B61-72FE-443B-8D78-5557A814685E}" destId="{39110E05-6955-4CA3-AD8D-BBB18E3FFE77}" srcOrd="0" destOrd="0" presId="urn:microsoft.com/office/officeart/2005/8/layout/pyramid1"/>
    <dgm:cxn modelId="{BBAFCF9C-8842-4F96-A7DF-AA545C349193}" type="presOf" srcId="{4FC0BC58-C76D-4F47-BEA1-C77FE72F6043}" destId="{97BFD311-36FE-4378-B619-C6C8D6B86565}" srcOrd="0" destOrd="0" presId="urn:microsoft.com/office/officeart/2005/8/layout/pyramid1"/>
    <dgm:cxn modelId="{BAD1C3AA-9BF0-4299-9F57-C4A015FB1CB2}" type="presOf" srcId="{B874F313-9C36-4674-BB42-6012D5521B29}" destId="{26ADC56A-93D5-4DA3-B758-5BBD95611956}" srcOrd="0" destOrd="0" presId="urn:microsoft.com/office/officeart/2005/8/layout/pyramid1"/>
    <dgm:cxn modelId="{6FE718DE-F383-4098-9B0B-54A87F5F9C39}" srcId="{46335B61-72FE-443B-8D78-5557A814685E}" destId="{4FC0BC58-C76D-4F47-BEA1-C77FE72F6043}" srcOrd="2" destOrd="0" parTransId="{87DFBD93-C523-4FDD-B003-16752FC6F286}" sibTransId="{605204A6-02EF-4232-B66E-A440270A764B}"/>
    <dgm:cxn modelId="{64040028-D13C-47C6-A250-949492F04E7D}" type="presOf" srcId="{1794650B-231E-4694-AE6B-4FF50D03A837}" destId="{97AC523B-5D31-4ED4-84BC-CF94E282F328}" srcOrd="1" destOrd="0" presId="urn:microsoft.com/office/officeart/2005/8/layout/pyramid1"/>
    <dgm:cxn modelId="{0EA088C1-2BC2-4188-9A6F-368C577DE62C}" srcId="{46335B61-72FE-443B-8D78-5557A814685E}" destId="{8592E003-C24F-4FE3-801B-5A44D25BD02B}" srcOrd="3" destOrd="0" parTransId="{0BB27C17-2F29-4CDC-9DA4-D07A8F0C77C8}" sibTransId="{3BB17792-043E-47A1-8C32-19BFE8FEA67F}"/>
    <dgm:cxn modelId="{5E2B4FAC-B2F2-4502-A49A-339825E3BA74}" srcId="{46335B61-72FE-443B-8D78-5557A814685E}" destId="{B874F313-9C36-4674-BB42-6012D5521B29}" srcOrd="1" destOrd="0" parTransId="{D61E42B8-D388-4E79-BFA1-5124216B508F}" sibTransId="{30946DBB-7D17-4EBC-866B-63D92FD5E11F}"/>
    <dgm:cxn modelId="{C2E89318-0F06-4415-8218-ED2FB03399F5}" type="presOf" srcId="{8592E003-C24F-4FE3-801B-5A44D25BD02B}" destId="{AC5927E9-CA2D-415C-AC38-868038CDC75A}" srcOrd="1" destOrd="0" presId="urn:microsoft.com/office/officeart/2005/8/layout/pyramid1"/>
    <dgm:cxn modelId="{94FEF48F-820D-4B54-A2B9-F950E5316205}" srcId="{46335B61-72FE-443B-8D78-5557A814685E}" destId="{1794650B-231E-4694-AE6B-4FF50D03A837}" srcOrd="0" destOrd="0" parTransId="{C56CE1B4-C304-4A05-BC3C-A4C8AE5EC5A8}" sibTransId="{76007B66-8785-4E25-AFF2-3274D1EAE9D2}"/>
    <dgm:cxn modelId="{AE99AA71-FA77-4010-ACB6-FB29F637F109}" type="presOf" srcId="{4FC0BC58-C76D-4F47-BEA1-C77FE72F6043}" destId="{50F4B940-991A-4957-9B76-24C04CE872E3}" srcOrd="1" destOrd="0" presId="urn:microsoft.com/office/officeart/2005/8/layout/pyramid1"/>
    <dgm:cxn modelId="{050513E0-8647-4D92-8DAD-5F7B2C8648DD}" type="presOf" srcId="{1794650B-231E-4694-AE6B-4FF50D03A837}" destId="{E18682B4-0F14-4329-8963-60F52395C84B}" srcOrd="0" destOrd="0" presId="urn:microsoft.com/office/officeart/2005/8/layout/pyramid1"/>
    <dgm:cxn modelId="{829384FE-7605-4CD6-ABDE-F0127026B1A7}" type="presOf" srcId="{8592E003-C24F-4FE3-801B-5A44D25BD02B}" destId="{35486C7F-748F-4791-96A7-2AEDE8397ADB}" srcOrd="0" destOrd="0" presId="urn:microsoft.com/office/officeart/2005/8/layout/pyramid1"/>
    <dgm:cxn modelId="{7F7975C5-E2AD-4F5B-8E26-A804030EB914}" type="presOf" srcId="{B874F313-9C36-4674-BB42-6012D5521B29}" destId="{CD742511-54C2-45AD-8643-401E210FDC95}" srcOrd="1" destOrd="0" presId="urn:microsoft.com/office/officeart/2005/8/layout/pyramid1"/>
    <dgm:cxn modelId="{7EF92300-AAE5-461B-B1DA-9506CD26185A}" type="presParOf" srcId="{39110E05-6955-4CA3-AD8D-BBB18E3FFE77}" destId="{C860AD22-BF55-48A9-A744-C2060CB1018A}" srcOrd="0" destOrd="0" presId="urn:microsoft.com/office/officeart/2005/8/layout/pyramid1"/>
    <dgm:cxn modelId="{75512259-D451-47B3-98A9-19B4C9C6D371}" type="presParOf" srcId="{C860AD22-BF55-48A9-A744-C2060CB1018A}" destId="{E18682B4-0F14-4329-8963-60F52395C84B}" srcOrd="0" destOrd="0" presId="urn:microsoft.com/office/officeart/2005/8/layout/pyramid1"/>
    <dgm:cxn modelId="{0C0E30E9-99F9-447F-A784-55B8A58143CF}" type="presParOf" srcId="{C860AD22-BF55-48A9-A744-C2060CB1018A}" destId="{97AC523B-5D31-4ED4-84BC-CF94E282F328}" srcOrd="1" destOrd="0" presId="urn:microsoft.com/office/officeart/2005/8/layout/pyramid1"/>
    <dgm:cxn modelId="{85EEBCCC-9072-4656-B8A1-E896AB599812}" type="presParOf" srcId="{39110E05-6955-4CA3-AD8D-BBB18E3FFE77}" destId="{412F372A-3223-4A3C-8206-E1B9FBDC68B9}" srcOrd="1" destOrd="0" presId="urn:microsoft.com/office/officeart/2005/8/layout/pyramid1"/>
    <dgm:cxn modelId="{ED04BB71-1259-41C2-B5A3-7B355B72EF2A}" type="presParOf" srcId="{412F372A-3223-4A3C-8206-E1B9FBDC68B9}" destId="{26ADC56A-93D5-4DA3-B758-5BBD95611956}" srcOrd="0" destOrd="0" presId="urn:microsoft.com/office/officeart/2005/8/layout/pyramid1"/>
    <dgm:cxn modelId="{5C3E7574-2E03-47F3-B092-00EF164A16DA}" type="presParOf" srcId="{412F372A-3223-4A3C-8206-E1B9FBDC68B9}" destId="{CD742511-54C2-45AD-8643-401E210FDC95}" srcOrd="1" destOrd="0" presId="urn:microsoft.com/office/officeart/2005/8/layout/pyramid1"/>
    <dgm:cxn modelId="{53D48729-2A2E-462E-893C-7B87AF5E82F4}" type="presParOf" srcId="{39110E05-6955-4CA3-AD8D-BBB18E3FFE77}" destId="{C7960615-BF51-4E43-90F6-02908FF8AA4C}" srcOrd="2" destOrd="0" presId="urn:microsoft.com/office/officeart/2005/8/layout/pyramid1"/>
    <dgm:cxn modelId="{A4D7F5DC-13C9-4667-A17A-E34226197DA5}" type="presParOf" srcId="{C7960615-BF51-4E43-90F6-02908FF8AA4C}" destId="{97BFD311-36FE-4378-B619-C6C8D6B86565}" srcOrd="0" destOrd="0" presId="urn:microsoft.com/office/officeart/2005/8/layout/pyramid1"/>
    <dgm:cxn modelId="{0627D8A2-3BCB-4039-A713-42E5959A050E}" type="presParOf" srcId="{C7960615-BF51-4E43-90F6-02908FF8AA4C}" destId="{50F4B940-991A-4957-9B76-24C04CE872E3}" srcOrd="1" destOrd="0" presId="urn:microsoft.com/office/officeart/2005/8/layout/pyramid1"/>
    <dgm:cxn modelId="{52826FB3-5820-4D33-A77F-7D56C0CF6FBD}" type="presParOf" srcId="{39110E05-6955-4CA3-AD8D-BBB18E3FFE77}" destId="{FE8DDB33-8797-4D95-90AD-5773D487D9FD}" srcOrd="3" destOrd="0" presId="urn:microsoft.com/office/officeart/2005/8/layout/pyramid1"/>
    <dgm:cxn modelId="{4F096723-3609-4924-A225-FEA84A076C03}" type="presParOf" srcId="{FE8DDB33-8797-4D95-90AD-5773D487D9FD}" destId="{35486C7F-748F-4791-96A7-2AEDE8397ADB}" srcOrd="0" destOrd="0" presId="urn:microsoft.com/office/officeart/2005/8/layout/pyramid1"/>
    <dgm:cxn modelId="{B6B447D9-1391-48FD-9356-486346094545}" type="presParOf" srcId="{FE8DDB33-8797-4D95-90AD-5773D487D9FD}" destId="{AC5927E9-CA2D-415C-AC38-868038CDC75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54C8B1-0121-4C7D-A84D-F791754812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4347A0B-E6EB-4F6D-B522-312FF853AA9B}">
      <dgm:prSet phldrT="[Text]" custT="1"/>
      <dgm:spPr>
        <a:solidFill>
          <a:srgbClr val="CB0B1D"/>
        </a:solidFill>
      </dgm:spPr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Účastníci provozu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815D32-BD43-43AF-A6DF-8D0C426983A4}" type="parTrans" cxnId="{934BDA9C-1E40-4053-BCB0-0B90B756BB1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965425-37D6-4A2A-89D6-C91121DAF3F1}" type="sibTrans" cxnId="{934BDA9C-1E40-4053-BCB0-0B90B756BB10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F35DB0-0FA2-4216-8357-0223B7311EB6}">
      <dgm:prSet phldrT="[Text]" custT="1"/>
      <dgm:spPr>
        <a:solidFill>
          <a:srgbClr val="CB0B1D"/>
        </a:solidFill>
      </dgm:spPr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Infrastruktura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85927A-15B3-4844-9EBB-7C0C100BDFCF}" type="parTrans" cxnId="{F486184D-208B-47DD-A6EA-A59B34ABEFD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1C3511-F8C5-49B3-8389-90935CAB8201}" type="sibTrans" cxnId="{F486184D-208B-47DD-A6EA-A59B34ABEFD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4E3ACA-865A-4BE9-AA4A-80945A4E9B4B}">
      <dgm:prSet phldrT="[Text]" custT="1"/>
      <dgm:spPr>
        <a:solidFill>
          <a:srgbClr val="CB0B1D"/>
        </a:solidFill>
      </dgm:spPr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Vozidla a  technologie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68C7C3-A068-4BA4-A167-E6F6B4F65E2F}" type="parTrans" cxnId="{90ADEBC8-E428-450E-8ACA-A7D05A8BDAF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1A1085-3495-4623-BFB4-5E983F312074}" type="sibTrans" cxnId="{90ADEBC8-E428-450E-8ACA-A7D05A8BDAF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469F38-4188-4323-8802-5E5DDAA7C153}">
      <dgm:prSet custT="1"/>
      <dgm:spPr>
        <a:solidFill>
          <a:srgbClr val="CB0B1D"/>
        </a:solidFill>
      </dgm:spPr>
      <dgm:t>
        <a:bodyPr/>
        <a:lstStyle/>
        <a:p>
          <a:r>
            <a:rPr lang="cs-CZ" sz="1400" dirty="0" smtClean="0">
              <a:latin typeface="Arial" panose="020B0604020202020204" pitchFamily="34" charset="0"/>
              <a:cs typeface="Arial" panose="020B0604020202020204" pitchFamily="34" charset="0"/>
            </a:rPr>
            <a:t>Systémová opatření</a:t>
          </a:r>
          <a:endParaRPr lang="cs-CZ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80885A-BC43-416F-BCF9-37A3BDB570F7}" type="parTrans" cxnId="{441B1829-9CCD-42A7-80BF-B021F33CE28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6B1EB2-12DC-41EB-9A84-9A82B73EE856}" type="sibTrans" cxnId="{441B1829-9CCD-42A7-80BF-B021F33CE28D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904A6-5405-4C14-8E60-28F1B295B124}" type="asst">
      <dgm:prSet phldrT="[Text]" custT="1"/>
      <dgm:spPr/>
      <dgm:t>
        <a:bodyPr/>
        <a:lstStyle/>
        <a:p>
          <a:r>
            <a:rPr lang="cs-CZ" sz="2800" dirty="0" smtClean="0">
              <a:latin typeface="Arial" panose="020B0604020202020204" pitchFamily="34" charset="0"/>
              <a:cs typeface="Arial" panose="020B0604020202020204" pitchFamily="34" charset="0"/>
            </a:rPr>
            <a:t>Akční plán 2021-2022</a:t>
          </a:r>
          <a:endParaRPr lang="cs-CZ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E306EA-0D06-4D8E-A339-C35F75454DD0}" type="sibTrans" cxnId="{3DF5DA10-C345-4A74-A41E-05A372C5E91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56A5A9-CF9D-4D80-943C-1481A4C0B8EA}" type="parTrans" cxnId="{3DF5DA10-C345-4A74-A41E-05A372C5E91A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8400CC-BF22-4C28-A899-B53F9122B045}">
      <dgm:prSet custT="1"/>
      <dgm:spPr>
        <a:solidFill>
          <a:srgbClr val="30BE18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marL="176213" indent="-176213" algn="l"/>
          <a:r>
            <a:rPr lang="cs-CZ" sz="1200" dirty="0" smtClean="0">
              <a:latin typeface="Arial" panose="020B0604020202020204" pitchFamily="34" charset="0"/>
              <a:cs typeface="Arial" panose="020B0604020202020204" pitchFamily="34" charset="0"/>
            </a:rPr>
            <a:t>- rychlost</a:t>
          </a:r>
        </a:p>
        <a:p>
          <a:pPr marL="176213" indent="-176213" algn="l"/>
          <a:r>
            <a:rPr lang="cs-CZ" sz="1200" dirty="0" smtClean="0">
              <a:latin typeface="Arial" panose="020B0604020202020204" pitchFamily="34" charset="0"/>
              <a:cs typeface="Arial" panose="020B0604020202020204" pitchFamily="34" charset="0"/>
            </a:rPr>
            <a:t>- mladí řidiči</a:t>
          </a:r>
        </a:p>
      </dgm:t>
    </dgm:pt>
    <dgm:pt modelId="{AF955E44-730E-4746-8AC8-4EE7B356E250}" type="parTrans" cxnId="{39BBC07E-2795-46A8-B92C-D36FF5AB03C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AD8DA6-7150-41CA-91C1-35AC4833C62E}" type="sibTrans" cxnId="{39BBC07E-2795-46A8-B92C-D36FF5AB03C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21051B-11BF-4029-B1D8-295B471FF0FA}">
      <dgm:prSet custT="1"/>
      <dgm:spPr>
        <a:solidFill>
          <a:schemeClr val="bg1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- alkohol</a:t>
          </a:r>
        </a:p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senioři</a:t>
          </a:r>
        </a:p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ochranné            </a:t>
          </a:r>
        </a:p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prvky…</a:t>
          </a:r>
          <a:endParaRPr lang="cs-CZ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B6D6E1-4D38-42B9-88E2-B4808C75C160}" type="parTrans" cxnId="{E3BC02ED-DB99-41E4-B873-5D84EBB63E74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0C1DF7-1F73-42A5-9766-3610B4B678BA}" type="sibTrans" cxnId="{E3BC02ED-DB99-41E4-B873-5D84EBB63E74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F84D4E-6897-47E4-9626-ABDDB529C5F0}">
      <dgm:prSet custT="1"/>
      <dgm:spPr>
        <a:solidFill>
          <a:srgbClr val="30BE18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cs-CZ" sz="1200" dirty="0" smtClean="0">
              <a:latin typeface="Arial" panose="020B0604020202020204" pitchFamily="34" charset="0"/>
              <a:cs typeface="Arial" panose="020B0604020202020204" pitchFamily="34" charset="0"/>
            </a:rPr>
            <a:t>- odstraňování </a:t>
          </a:r>
        </a:p>
        <a:p>
          <a:pPr algn="l"/>
          <a:r>
            <a:rPr lang="cs-CZ" sz="1200" dirty="0" smtClean="0">
              <a:latin typeface="Arial" panose="020B0604020202020204" pitchFamily="34" charset="0"/>
              <a:cs typeface="Arial" panose="020B0604020202020204" pitchFamily="34" charset="0"/>
            </a:rPr>
            <a:t>   nehod. lokalit</a:t>
          </a:r>
          <a:endParaRPr lang="cs-CZ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B1764A-40B3-4767-8982-6F2F4DD80972}" type="parTrans" cxnId="{B4DC140A-FA87-4271-896C-CE9391A656B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32C52B-9D02-41A5-A59B-6FD5424BD224}" type="sibTrans" cxnId="{B4DC140A-FA87-4271-896C-CE9391A656B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F04BCF-ECE5-46E7-A2B0-564865F7FC5E}">
      <dgm:prSet custT="1"/>
      <dgm:spPr>
        <a:solidFill>
          <a:schemeClr val="bg1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želez. přejezdy</a:t>
          </a:r>
        </a:p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cs-CZ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dopr</a:t>
          </a:r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značení…</a:t>
          </a:r>
          <a:endParaRPr lang="cs-CZ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959756-55A7-495A-81A7-34C7C6C90E5E}" type="parTrans" cxnId="{A90703E1-084F-48C7-98B5-58606680BD66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F171CD-0EE9-4C62-B126-02F11E05E59A}" type="sibTrans" cxnId="{A90703E1-084F-48C7-98B5-58606680BD66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CC7143-E783-4897-AEE9-4C18296FF449}">
      <dgm:prSet custT="1"/>
      <dgm:spPr>
        <a:solidFill>
          <a:srgbClr val="30BE18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algn="l"/>
          <a:r>
            <a:rPr lang="cs-CZ" sz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- pokročilé </a:t>
          </a:r>
        </a:p>
        <a:p>
          <a:pPr algn="l"/>
          <a:r>
            <a:rPr lang="cs-CZ" sz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technologie</a:t>
          </a:r>
          <a:endParaRPr lang="cs-CZ" sz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704332-2BB8-4B02-A3CA-186F7FBF4E08}" type="parTrans" cxnId="{D6DCA726-31BF-4F7C-AED9-7E1E33D71FF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E46960-186F-436E-ACC5-356F0E6192FE}" type="sibTrans" cxnId="{D6DCA726-31BF-4F7C-AED9-7E1E33D71FFF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D9C3A8-E002-4947-8D5A-364567A04F28}">
      <dgm:prSet custT="1"/>
      <dgm:spPr>
        <a:solidFill>
          <a:schemeClr val="bg1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algn="l"/>
          <a:r>
            <a:rPr lang="cs-CZ" sz="1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Podpora </a:t>
          </a:r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asistenčních</a:t>
          </a:r>
          <a:r>
            <a:rPr lang="cs-CZ" sz="1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systémů ve vozidle    </a:t>
          </a:r>
        </a:p>
        <a:p>
          <a:pPr algn="l"/>
          <a:r>
            <a:rPr lang="cs-CZ" sz="1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Výzkum dopadů automatizace řízení a  BESIP</a:t>
          </a:r>
        </a:p>
        <a:p>
          <a:pPr algn="l"/>
          <a:endParaRPr lang="cs-CZ" sz="1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505EA2-6F65-43BC-93D8-D596FCC095F1}" type="parTrans" cxnId="{DFA97912-EEB9-40AF-8DAE-706FF582029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8DFB07-04C9-40CE-B9B6-04EE80F64432}" type="sibTrans" cxnId="{DFA97912-EEB9-40AF-8DAE-706FF582029C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A98C6C-B833-48A1-83B5-A42F97B14374}">
      <dgm:prSet custT="1"/>
      <dgm:spPr>
        <a:solidFill>
          <a:srgbClr val="30BE18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cs-CZ" sz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- Účinný dohled a  vymahatelnost práva</a:t>
          </a:r>
          <a:endParaRPr lang="cs-CZ" sz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402AEB-A432-4CC8-BC7E-85E1F5C807FA}" type="parTrans" cxnId="{27726F36-7C64-4A11-A6B7-DD2AC2B232B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62C29A-255D-46AD-9174-A3F9B7E46AD5}" type="sibTrans" cxnId="{27726F36-7C64-4A11-A6B7-DD2AC2B232B2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DD1A92-880A-40D2-921E-095EE6CDB85F}">
      <dgm:prSet custT="1"/>
      <dgm:spPr>
        <a:solidFill>
          <a:schemeClr val="bg1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cs-CZ" sz="11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Ponehodová</a:t>
          </a:r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péče</a:t>
          </a:r>
        </a:p>
        <a:p>
          <a:pPr algn="l"/>
          <a:r>
            <a:rPr lang="cs-CZ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Odpočívky a  místa pro kontrolu…</a:t>
          </a:r>
          <a:endParaRPr lang="cs-CZ" sz="11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BA010D-B96A-400E-81F8-2007030E873C}" type="parTrans" cxnId="{01969468-DA0B-4174-A19B-F455AAF5641E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91A2BB-CDDF-4E58-BF3D-FE2AE051273B}" type="sibTrans" cxnId="{01969468-DA0B-4174-A19B-F455AAF5641E}">
      <dgm:prSet/>
      <dgm:spPr/>
      <dgm:t>
        <a:bodyPr/>
        <a:lstStyle/>
        <a:p>
          <a:endParaRPr lang="cs-CZ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089475-89DD-4B43-B6C5-085FAA7470C0}" type="pres">
      <dgm:prSet presAssocID="{3D54C8B1-0121-4C7D-A84D-F79175481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B884B040-2B1B-4EB2-9799-D647807B6655}" type="pres">
      <dgm:prSet presAssocID="{75E904A6-5405-4C14-8E60-28F1B295B124}" presName="hierRoot1" presStyleCnt="0">
        <dgm:presLayoutVars>
          <dgm:hierBranch val="init"/>
        </dgm:presLayoutVars>
      </dgm:prSet>
      <dgm:spPr/>
    </dgm:pt>
    <dgm:pt modelId="{C7F4EA18-7D5C-47DE-A967-7F386130AFC0}" type="pres">
      <dgm:prSet presAssocID="{75E904A6-5405-4C14-8E60-28F1B295B124}" presName="rootComposite1" presStyleCnt="0"/>
      <dgm:spPr/>
    </dgm:pt>
    <dgm:pt modelId="{75280375-84A1-4BBC-A135-11CE0DA89EB2}" type="pres">
      <dgm:prSet presAssocID="{75E904A6-5405-4C14-8E60-28F1B295B124}" presName="rootText1" presStyleLbl="node0" presStyleIdx="0" presStyleCnt="1" custScaleX="373096" custScaleY="104232" custLinFactNeighborX="3710" custLinFactNeighborY="-3308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005288F-AB6A-4BF2-8063-E88399E823C3}" type="pres">
      <dgm:prSet presAssocID="{75E904A6-5405-4C14-8E60-28F1B295B124}" presName="rootConnector1" presStyleLbl="asst0" presStyleIdx="0" presStyleCnt="0"/>
      <dgm:spPr/>
      <dgm:t>
        <a:bodyPr/>
        <a:lstStyle/>
        <a:p>
          <a:endParaRPr lang="cs-CZ"/>
        </a:p>
      </dgm:t>
    </dgm:pt>
    <dgm:pt modelId="{4D8DD532-E26F-405C-BE8A-1E2B6D779379}" type="pres">
      <dgm:prSet presAssocID="{75E904A6-5405-4C14-8E60-28F1B295B124}" presName="hierChild2" presStyleCnt="0"/>
      <dgm:spPr/>
    </dgm:pt>
    <dgm:pt modelId="{4A518C7E-0027-410E-81EA-BFDD888EC0E0}" type="pres">
      <dgm:prSet presAssocID="{10815D32-BD43-43AF-A6DF-8D0C426983A4}" presName="Name37" presStyleLbl="parChTrans1D2" presStyleIdx="0" presStyleCnt="4"/>
      <dgm:spPr/>
      <dgm:t>
        <a:bodyPr/>
        <a:lstStyle/>
        <a:p>
          <a:endParaRPr lang="cs-CZ"/>
        </a:p>
      </dgm:t>
    </dgm:pt>
    <dgm:pt modelId="{8ECFC179-D372-4752-81EB-E271719EFDC1}" type="pres">
      <dgm:prSet presAssocID="{04347A0B-E6EB-4F6D-B522-312FF853AA9B}" presName="hierRoot2" presStyleCnt="0">
        <dgm:presLayoutVars>
          <dgm:hierBranch val="init"/>
        </dgm:presLayoutVars>
      </dgm:prSet>
      <dgm:spPr/>
    </dgm:pt>
    <dgm:pt modelId="{D7B9735C-B432-44BC-951B-4E9801D5D51A}" type="pres">
      <dgm:prSet presAssocID="{04347A0B-E6EB-4F6D-B522-312FF853AA9B}" presName="rootComposite" presStyleCnt="0"/>
      <dgm:spPr/>
    </dgm:pt>
    <dgm:pt modelId="{C196A10A-7CD7-41A0-8748-1A1CAB709DA3}" type="pres">
      <dgm:prSet presAssocID="{04347A0B-E6EB-4F6D-B522-312FF853AA9B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124F2AB-2911-4F2D-87A8-299AE5778FAC}" type="pres">
      <dgm:prSet presAssocID="{04347A0B-E6EB-4F6D-B522-312FF853AA9B}" presName="rootConnector" presStyleLbl="node2" presStyleIdx="0" presStyleCnt="4"/>
      <dgm:spPr/>
      <dgm:t>
        <a:bodyPr/>
        <a:lstStyle/>
        <a:p>
          <a:endParaRPr lang="cs-CZ"/>
        </a:p>
      </dgm:t>
    </dgm:pt>
    <dgm:pt modelId="{BB10A37B-482B-41F5-8E11-0B48A500BB4B}" type="pres">
      <dgm:prSet presAssocID="{04347A0B-E6EB-4F6D-B522-312FF853AA9B}" presName="hierChild4" presStyleCnt="0"/>
      <dgm:spPr/>
    </dgm:pt>
    <dgm:pt modelId="{2B762ACA-D706-44AA-9DC8-3DA14B3602CA}" type="pres">
      <dgm:prSet presAssocID="{AF955E44-730E-4746-8AC8-4EE7B356E250}" presName="Name37" presStyleLbl="parChTrans1D3" presStyleIdx="0" presStyleCnt="8"/>
      <dgm:spPr/>
      <dgm:t>
        <a:bodyPr/>
        <a:lstStyle/>
        <a:p>
          <a:endParaRPr lang="cs-CZ"/>
        </a:p>
      </dgm:t>
    </dgm:pt>
    <dgm:pt modelId="{FEBEC968-E443-4DF6-A18F-B0175B1BFE05}" type="pres">
      <dgm:prSet presAssocID="{6F8400CC-BF22-4C28-A899-B53F9122B045}" presName="hierRoot2" presStyleCnt="0">
        <dgm:presLayoutVars>
          <dgm:hierBranch val="init"/>
        </dgm:presLayoutVars>
      </dgm:prSet>
      <dgm:spPr/>
    </dgm:pt>
    <dgm:pt modelId="{76A52E52-6E18-4E93-99B9-541AB72C1C73}" type="pres">
      <dgm:prSet presAssocID="{6F8400CC-BF22-4C28-A899-B53F9122B045}" presName="rootComposite" presStyleCnt="0"/>
      <dgm:spPr/>
    </dgm:pt>
    <dgm:pt modelId="{7D9031D7-70E8-466C-9924-84DB2D01A410}" type="pres">
      <dgm:prSet presAssocID="{6F8400CC-BF22-4C28-A899-B53F9122B045}" presName="rootText" presStyleLbl="node3" presStyleIdx="0" presStyleCnt="8" custLinFactNeighborX="-765" custLinFactNeighborY="-1006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477B1B6-B96B-4AE3-9B0C-101A503ABDCB}" type="pres">
      <dgm:prSet presAssocID="{6F8400CC-BF22-4C28-A899-B53F9122B045}" presName="rootConnector" presStyleLbl="node3" presStyleIdx="0" presStyleCnt="8"/>
      <dgm:spPr/>
      <dgm:t>
        <a:bodyPr/>
        <a:lstStyle/>
        <a:p>
          <a:endParaRPr lang="cs-CZ"/>
        </a:p>
      </dgm:t>
    </dgm:pt>
    <dgm:pt modelId="{ABE418EE-971F-4136-A29A-546E02857DFA}" type="pres">
      <dgm:prSet presAssocID="{6F8400CC-BF22-4C28-A899-B53F9122B045}" presName="hierChild4" presStyleCnt="0"/>
      <dgm:spPr/>
    </dgm:pt>
    <dgm:pt modelId="{53763C58-E756-44A8-8ABB-B944862ED9EC}" type="pres">
      <dgm:prSet presAssocID="{6F8400CC-BF22-4C28-A899-B53F9122B045}" presName="hierChild5" presStyleCnt="0"/>
      <dgm:spPr/>
    </dgm:pt>
    <dgm:pt modelId="{D9B8FC5E-D9A8-49E7-BDB9-0B41DC46CA39}" type="pres">
      <dgm:prSet presAssocID="{B9B6D6E1-4D38-42B9-88E2-B4808C75C160}" presName="Name37" presStyleLbl="parChTrans1D3" presStyleIdx="1" presStyleCnt="8"/>
      <dgm:spPr/>
      <dgm:t>
        <a:bodyPr/>
        <a:lstStyle/>
        <a:p>
          <a:endParaRPr lang="cs-CZ"/>
        </a:p>
      </dgm:t>
    </dgm:pt>
    <dgm:pt modelId="{B3017BE3-5F24-40EC-9E79-EC9370C88896}" type="pres">
      <dgm:prSet presAssocID="{C021051B-11BF-4029-B1D8-295B471FF0FA}" presName="hierRoot2" presStyleCnt="0">
        <dgm:presLayoutVars>
          <dgm:hierBranch val="init"/>
        </dgm:presLayoutVars>
      </dgm:prSet>
      <dgm:spPr/>
    </dgm:pt>
    <dgm:pt modelId="{ADBD8DCE-CF15-4CDF-AB82-6985D0C07C09}" type="pres">
      <dgm:prSet presAssocID="{C021051B-11BF-4029-B1D8-295B471FF0FA}" presName="rootComposite" presStyleCnt="0"/>
      <dgm:spPr/>
    </dgm:pt>
    <dgm:pt modelId="{54BB24ED-A155-4ED6-BE3A-7FA68CB77A58}" type="pres">
      <dgm:prSet presAssocID="{C021051B-11BF-4029-B1D8-295B471FF0FA}" presName="rootText" presStyleLbl="node3" presStyleIdx="1" presStyleCnt="8" custScaleX="85898" custScaleY="11088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3E43824-6FBD-498F-9917-E4659866A4E4}" type="pres">
      <dgm:prSet presAssocID="{C021051B-11BF-4029-B1D8-295B471FF0FA}" presName="rootConnector" presStyleLbl="node3" presStyleIdx="1" presStyleCnt="8"/>
      <dgm:spPr/>
      <dgm:t>
        <a:bodyPr/>
        <a:lstStyle/>
        <a:p>
          <a:endParaRPr lang="cs-CZ"/>
        </a:p>
      </dgm:t>
    </dgm:pt>
    <dgm:pt modelId="{71BF0AF0-EB05-4311-B22A-A6C676A7FDF4}" type="pres">
      <dgm:prSet presAssocID="{C021051B-11BF-4029-B1D8-295B471FF0FA}" presName="hierChild4" presStyleCnt="0"/>
      <dgm:spPr/>
    </dgm:pt>
    <dgm:pt modelId="{FFC97804-C575-43C4-905A-382922D813EC}" type="pres">
      <dgm:prSet presAssocID="{C021051B-11BF-4029-B1D8-295B471FF0FA}" presName="hierChild5" presStyleCnt="0"/>
      <dgm:spPr/>
    </dgm:pt>
    <dgm:pt modelId="{69EA4BB1-0F7B-4732-96F2-F66F1B989DAC}" type="pres">
      <dgm:prSet presAssocID="{04347A0B-E6EB-4F6D-B522-312FF853AA9B}" presName="hierChild5" presStyleCnt="0"/>
      <dgm:spPr/>
    </dgm:pt>
    <dgm:pt modelId="{0B9BC64C-059D-438A-A4AD-BA609C019AD0}" type="pres">
      <dgm:prSet presAssocID="{B785927A-15B3-4844-9EBB-7C0C100BDFCF}" presName="Name37" presStyleLbl="parChTrans1D2" presStyleIdx="1" presStyleCnt="4"/>
      <dgm:spPr/>
      <dgm:t>
        <a:bodyPr/>
        <a:lstStyle/>
        <a:p>
          <a:endParaRPr lang="cs-CZ"/>
        </a:p>
      </dgm:t>
    </dgm:pt>
    <dgm:pt modelId="{AAABF0D5-DBF2-4E4E-ACC4-1C9E727DB0C4}" type="pres">
      <dgm:prSet presAssocID="{E1F35DB0-0FA2-4216-8357-0223B7311EB6}" presName="hierRoot2" presStyleCnt="0">
        <dgm:presLayoutVars>
          <dgm:hierBranch val="init"/>
        </dgm:presLayoutVars>
      </dgm:prSet>
      <dgm:spPr/>
    </dgm:pt>
    <dgm:pt modelId="{B0F3193F-8F0F-492D-989E-E640160B3278}" type="pres">
      <dgm:prSet presAssocID="{E1F35DB0-0FA2-4216-8357-0223B7311EB6}" presName="rootComposite" presStyleCnt="0"/>
      <dgm:spPr/>
    </dgm:pt>
    <dgm:pt modelId="{48A5A40B-753D-49B4-8577-B5B770FC9282}" type="pres">
      <dgm:prSet presAssocID="{E1F35DB0-0FA2-4216-8357-0223B7311EB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69BFD18-6A71-405A-B2E4-DE44BF73DB51}" type="pres">
      <dgm:prSet presAssocID="{E1F35DB0-0FA2-4216-8357-0223B7311EB6}" presName="rootConnector" presStyleLbl="node2" presStyleIdx="1" presStyleCnt="4"/>
      <dgm:spPr/>
      <dgm:t>
        <a:bodyPr/>
        <a:lstStyle/>
        <a:p>
          <a:endParaRPr lang="cs-CZ"/>
        </a:p>
      </dgm:t>
    </dgm:pt>
    <dgm:pt modelId="{559DC38B-D671-4D69-88FA-F5042C69BEA8}" type="pres">
      <dgm:prSet presAssocID="{E1F35DB0-0FA2-4216-8357-0223B7311EB6}" presName="hierChild4" presStyleCnt="0"/>
      <dgm:spPr/>
    </dgm:pt>
    <dgm:pt modelId="{2413098A-4B6C-4DC8-8F0A-3101BBA38368}" type="pres">
      <dgm:prSet presAssocID="{12B1764A-40B3-4767-8982-6F2F4DD80972}" presName="Name37" presStyleLbl="parChTrans1D3" presStyleIdx="2" presStyleCnt="8"/>
      <dgm:spPr/>
      <dgm:t>
        <a:bodyPr/>
        <a:lstStyle/>
        <a:p>
          <a:endParaRPr lang="cs-CZ"/>
        </a:p>
      </dgm:t>
    </dgm:pt>
    <dgm:pt modelId="{EBE222B4-A6E4-4929-B2C1-6DC878385778}" type="pres">
      <dgm:prSet presAssocID="{0CF84D4E-6897-47E4-9626-ABDDB529C5F0}" presName="hierRoot2" presStyleCnt="0">
        <dgm:presLayoutVars>
          <dgm:hierBranch val="init"/>
        </dgm:presLayoutVars>
      </dgm:prSet>
      <dgm:spPr/>
    </dgm:pt>
    <dgm:pt modelId="{93168D0D-A8AF-400E-AB03-9C162DF3AF44}" type="pres">
      <dgm:prSet presAssocID="{0CF84D4E-6897-47E4-9626-ABDDB529C5F0}" presName="rootComposite" presStyleCnt="0"/>
      <dgm:spPr/>
    </dgm:pt>
    <dgm:pt modelId="{E12D9853-63C9-45E5-A8EF-5457B2836340}" type="pres">
      <dgm:prSet presAssocID="{0CF84D4E-6897-47E4-9626-ABDDB529C5F0}" presName="rootText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9B351C3-3D37-44C5-9DC3-C0CD4093DEFD}" type="pres">
      <dgm:prSet presAssocID="{0CF84D4E-6897-47E4-9626-ABDDB529C5F0}" presName="rootConnector" presStyleLbl="node3" presStyleIdx="2" presStyleCnt="8"/>
      <dgm:spPr/>
      <dgm:t>
        <a:bodyPr/>
        <a:lstStyle/>
        <a:p>
          <a:endParaRPr lang="cs-CZ"/>
        </a:p>
      </dgm:t>
    </dgm:pt>
    <dgm:pt modelId="{2B36610B-2C35-431D-956C-E1BA1B9A6230}" type="pres">
      <dgm:prSet presAssocID="{0CF84D4E-6897-47E4-9626-ABDDB529C5F0}" presName="hierChild4" presStyleCnt="0"/>
      <dgm:spPr/>
    </dgm:pt>
    <dgm:pt modelId="{C33360B8-CDEC-4C30-90F3-B23E71EFD83C}" type="pres">
      <dgm:prSet presAssocID="{0CF84D4E-6897-47E4-9626-ABDDB529C5F0}" presName="hierChild5" presStyleCnt="0"/>
      <dgm:spPr/>
    </dgm:pt>
    <dgm:pt modelId="{B41EDC1C-753D-4859-AD93-477E9ADE2B0B}" type="pres">
      <dgm:prSet presAssocID="{86959756-55A7-495A-81A7-34C7C6C90E5E}" presName="Name37" presStyleLbl="parChTrans1D3" presStyleIdx="3" presStyleCnt="8"/>
      <dgm:spPr/>
      <dgm:t>
        <a:bodyPr/>
        <a:lstStyle/>
        <a:p>
          <a:endParaRPr lang="cs-CZ"/>
        </a:p>
      </dgm:t>
    </dgm:pt>
    <dgm:pt modelId="{07AC5BAC-3F34-42C8-A93A-990A27FF3E15}" type="pres">
      <dgm:prSet presAssocID="{3AF04BCF-ECE5-46E7-A2B0-564865F7FC5E}" presName="hierRoot2" presStyleCnt="0">
        <dgm:presLayoutVars>
          <dgm:hierBranch val="init"/>
        </dgm:presLayoutVars>
      </dgm:prSet>
      <dgm:spPr/>
    </dgm:pt>
    <dgm:pt modelId="{5FB563EA-23E2-4165-84F8-FDFCD259680B}" type="pres">
      <dgm:prSet presAssocID="{3AF04BCF-ECE5-46E7-A2B0-564865F7FC5E}" presName="rootComposite" presStyleCnt="0"/>
      <dgm:spPr/>
    </dgm:pt>
    <dgm:pt modelId="{5D6D0F90-6057-47BE-B56B-6D07140F1D63}" type="pres">
      <dgm:prSet presAssocID="{3AF04BCF-ECE5-46E7-A2B0-564865F7FC5E}" presName="rootText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A99A42B-E9DD-4021-837B-F2C3C8197C97}" type="pres">
      <dgm:prSet presAssocID="{3AF04BCF-ECE5-46E7-A2B0-564865F7FC5E}" presName="rootConnector" presStyleLbl="node3" presStyleIdx="3" presStyleCnt="8"/>
      <dgm:spPr/>
      <dgm:t>
        <a:bodyPr/>
        <a:lstStyle/>
        <a:p>
          <a:endParaRPr lang="cs-CZ"/>
        </a:p>
      </dgm:t>
    </dgm:pt>
    <dgm:pt modelId="{E6E1A7CE-5E06-4533-91B1-A22ED3500A30}" type="pres">
      <dgm:prSet presAssocID="{3AF04BCF-ECE5-46E7-A2B0-564865F7FC5E}" presName="hierChild4" presStyleCnt="0"/>
      <dgm:spPr/>
    </dgm:pt>
    <dgm:pt modelId="{7BB30BED-6FA2-4CE3-8358-A416C2251063}" type="pres">
      <dgm:prSet presAssocID="{3AF04BCF-ECE5-46E7-A2B0-564865F7FC5E}" presName="hierChild5" presStyleCnt="0"/>
      <dgm:spPr/>
    </dgm:pt>
    <dgm:pt modelId="{F7B3ED2D-348A-48C2-BF02-A9C4FBFAF683}" type="pres">
      <dgm:prSet presAssocID="{E1F35DB0-0FA2-4216-8357-0223B7311EB6}" presName="hierChild5" presStyleCnt="0"/>
      <dgm:spPr/>
    </dgm:pt>
    <dgm:pt modelId="{D7A7CF5A-17FA-4333-8323-95632B338A0C}" type="pres">
      <dgm:prSet presAssocID="{E968C7C3-A068-4BA4-A167-E6F6B4F65E2F}" presName="Name37" presStyleLbl="parChTrans1D2" presStyleIdx="2" presStyleCnt="4"/>
      <dgm:spPr/>
      <dgm:t>
        <a:bodyPr/>
        <a:lstStyle/>
        <a:p>
          <a:endParaRPr lang="cs-CZ"/>
        </a:p>
      </dgm:t>
    </dgm:pt>
    <dgm:pt modelId="{2B4CAEF6-389F-4625-81B6-05699B23277F}" type="pres">
      <dgm:prSet presAssocID="{704E3ACA-865A-4BE9-AA4A-80945A4E9B4B}" presName="hierRoot2" presStyleCnt="0">
        <dgm:presLayoutVars>
          <dgm:hierBranch val="init"/>
        </dgm:presLayoutVars>
      </dgm:prSet>
      <dgm:spPr/>
    </dgm:pt>
    <dgm:pt modelId="{CD3F4EB1-9967-4AD1-9D12-05AF1EF1BDCB}" type="pres">
      <dgm:prSet presAssocID="{704E3ACA-865A-4BE9-AA4A-80945A4E9B4B}" presName="rootComposite" presStyleCnt="0"/>
      <dgm:spPr/>
    </dgm:pt>
    <dgm:pt modelId="{76F8ED3A-1BF7-488C-9901-3E77F03E3598}" type="pres">
      <dgm:prSet presAssocID="{704E3ACA-865A-4BE9-AA4A-80945A4E9B4B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2010843-6B4B-4D18-8A9E-AB890E369989}" type="pres">
      <dgm:prSet presAssocID="{704E3ACA-865A-4BE9-AA4A-80945A4E9B4B}" presName="rootConnector" presStyleLbl="node2" presStyleIdx="2" presStyleCnt="4"/>
      <dgm:spPr/>
      <dgm:t>
        <a:bodyPr/>
        <a:lstStyle/>
        <a:p>
          <a:endParaRPr lang="cs-CZ"/>
        </a:p>
      </dgm:t>
    </dgm:pt>
    <dgm:pt modelId="{8A3B22E3-6E78-403B-A555-C65543145871}" type="pres">
      <dgm:prSet presAssocID="{704E3ACA-865A-4BE9-AA4A-80945A4E9B4B}" presName="hierChild4" presStyleCnt="0"/>
      <dgm:spPr/>
    </dgm:pt>
    <dgm:pt modelId="{CA9ABEEF-36A0-44DA-8215-F92D31D31492}" type="pres">
      <dgm:prSet presAssocID="{3F704332-2BB8-4B02-A3CA-186F7FBF4E08}" presName="Name37" presStyleLbl="parChTrans1D3" presStyleIdx="4" presStyleCnt="8"/>
      <dgm:spPr/>
      <dgm:t>
        <a:bodyPr/>
        <a:lstStyle/>
        <a:p>
          <a:endParaRPr lang="cs-CZ"/>
        </a:p>
      </dgm:t>
    </dgm:pt>
    <dgm:pt modelId="{320C5E57-1FAA-4861-B13C-5C4F56F9F73E}" type="pres">
      <dgm:prSet presAssocID="{9ACC7143-E783-4897-AEE9-4C18296FF449}" presName="hierRoot2" presStyleCnt="0">
        <dgm:presLayoutVars>
          <dgm:hierBranch val="init"/>
        </dgm:presLayoutVars>
      </dgm:prSet>
      <dgm:spPr/>
    </dgm:pt>
    <dgm:pt modelId="{91823833-AC04-442A-96B3-2BEC2C7221F5}" type="pres">
      <dgm:prSet presAssocID="{9ACC7143-E783-4897-AEE9-4C18296FF449}" presName="rootComposite" presStyleCnt="0"/>
      <dgm:spPr/>
    </dgm:pt>
    <dgm:pt modelId="{0A1992E3-2B4C-40B3-895D-D8F541613425}" type="pres">
      <dgm:prSet presAssocID="{9ACC7143-E783-4897-AEE9-4C18296FF449}" presName="rootText" presStyleLbl="node3" presStyleIdx="4" presStyleCnt="8" custLinFactNeighborX="-3057" custLinFactNeighborY="-70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381ED2C-C7B9-458D-84DF-10DE81D849C3}" type="pres">
      <dgm:prSet presAssocID="{9ACC7143-E783-4897-AEE9-4C18296FF449}" presName="rootConnector" presStyleLbl="node3" presStyleIdx="4" presStyleCnt="8"/>
      <dgm:spPr/>
      <dgm:t>
        <a:bodyPr/>
        <a:lstStyle/>
        <a:p>
          <a:endParaRPr lang="cs-CZ"/>
        </a:p>
      </dgm:t>
    </dgm:pt>
    <dgm:pt modelId="{4DCB992B-933F-4D93-BA1B-C02565113E07}" type="pres">
      <dgm:prSet presAssocID="{9ACC7143-E783-4897-AEE9-4C18296FF449}" presName="hierChild4" presStyleCnt="0"/>
      <dgm:spPr/>
    </dgm:pt>
    <dgm:pt modelId="{3746AAE7-8C86-45D5-8981-5266DA1CEC2D}" type="pres">
      <dgm:prSet presAssocID="{9ACC7143-E783-4897-AEE9-4C18296FF449}" presName="hierChild5" presStyleCnt="0"/>
      <dgm:spPr/>
    </dgm:pt>
    <dgm:pt modelId="{F44B4F30-209B-439C-A7B3-0842775BF3EE}" type="pres">
      <dgm:prSet presAssocID="{56505EA2-6F65-43BC-93D8-D596FCC095F1}" presName="Name37" presStyleLbl="parChTrans1D3" presStyleIdx="5" presStyleCnt="8"/>
      <dgm:spPr/>
      <dgm:t>
        <a:bodyPr/>
        <a:lstStyle/>
        <a:p>
          <a:endParaRPr lang="cs-CZ"/>
        </a:p>
      </dgm:t>
    </dgm:pt>
    <dgm:pt modelId="{10581C24-E78D-4BB6-82A1-056A6B5EDC0D}" type="pres">
      <dgm:prSet presAssocID="{24D9C3A8-E002-4947-8D5A-364567A04F28}" presName="hierRoot2" presStyleCnt="0">
        <dgm:presLayoutVars>
          <dgm:hierBranch val="init"/>
        </dgm:presLayoutVars>
      </dgm:prSet>
      <dgm:spPr/>
    </dgm:pt>
    <dgm:pt modelId="{92C2F288-2013-4403-BDA9-F24756BD9C23}" type="pres">
      <dgm:prSet presAssocID="{24D9C3A8-E002-4947-8D5A-364567A04F28}" presName="rootComposite" presStyleCnt="0"/>
      <dgm:spPr/>
    </dgm:pt>
    <dgm:pt modelId="{B0DFC7C0-7CD0-40E1-B34C-CCD9A64162D7}" type="pres">
      <dgm:prSet presAssocID="{24D9C3A8-E002-4947-8D5A-364567A04F28}" presName="rootText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EC5307C-03C9-4CCD-A482-9730C7F0102E}" type="pres">
      <dgm:prSet presAssocID="{24D9C3A8-E002-4947-8D5A-364567A04F28}" presName="rootConnector" presStyleLbl="node3" presStyleIdx="5" presStyleCnt="8"/>
      <dgm:spPr/>
      <dgm:t>
        <a:bodyPr/>
        <a:lstStyle/>
        <a:p>
          <a:endParaRPr lang="cs-CZ"/>
        </a:p>
      </dgm:t>
    </dgm:pt>
    <dgm:pt modelId="{A44A6F65-1B9E-4150-9EFF-720B585D2CCC}" type="pres">
      <dgm:prSet presAssocID="{24D9C3A8-E002-4947-8D5A-364567A04F28}" presName="hierChild4" presStyleCnt="0"/>
      <dgm:spPr/>
    </dgm:pt>
    <dgm:pt modelId="{49E7CE32-4F77-42C9-A2D3-B1498B73150B}" type="pres">
      <dgm:prSet presAssocID="{24D9C3A8-E002-4947-8D5A-364567A04F28}" presName="hierChild5" presStyleCnt="0"/>
      <dgm:spPr/>
    </dgm:pt>
    <dgm:pt modelId="{70FC64D0-91CE-447A-A845-7E30CE1A183B}" type="pres">
      <dgm:prSet presAssocID="{704E3ACA-865A-4BE9-AA4A-80945A4E9B4B}" presName="hierChild5" presStyleCnt="0"/>
      <dgm:spPr/>
    </dgm:pt>
    <dgm:pt modelId="{1B5DFF55-DE1F-4790-971F-45EC7E3BD2EE}" type="pres">
      <dgm:prSet presAssocID="{FB80885A-BC43-416F-BCF9-37A3BDB570F7}" presName="Name37" presStyleLbl="parChTrans1D2" presStyleIdx="3" presStyleCnt="4"/>
      <dgm:spPr/>
      <dgm:t>
        <a:bodyPr/>
        <a:lstStyle/>
        <a:p>
          <a:endParaRPr lang="cs-CZ"/>
        </a:p>
      </dgm:t>
    </dgm:pt>
    <dgm:pt modelId="{7569D21E-6764-4CEA-AAC1-CD57FFA4D285}" type="pres">
      <dgm:prSet presAssocID="{BA469F38-4188-4323-8802-5E5DDAA7C153}" presName="hierRoot2" presStyleCnt="0">
        <dgm:presLayoutVars>
          <dgm:hierBranch val="init"/>
        </dgm:presLayoutVars>
      </dgm:prSet>
      <dgm:spPr/>
    </dgm:pt>
    <dgm:pt modelId="{ED2CAB85-08F7-4337-95F6-E7B2516770EC}" type="pres">
      <dgm:prSet presAssocID="{BA469F38-4188-4323-8802-5E5DDAA7C153}" presName="rootComposite" presStyleCnt="0"/>
      <dgm:spPr/>
    </dgm:pt>
    <dgm:pt modelId="{9C4813F1-36DB-44D3-9310-FD0E531A32C8}" type="pres">
      <dgm:prSet presAssocID="{BA469F38-4188-4323-8802-5E5DDAA7C15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59B7C52-DCEA-4CB1-9BF1-EB1D30230CD2}" type="pres">
      <dgm:prSet presAssocID="{BA469F38-4188-4323-8802-5E5DDAA7C153}" presName="rootConnector" presStyleLbl="node2" presStyleIdx="3" presStyleCnt="4"/>
      <dgm:spPr/>
      <dgm:t>
        <a:bodyPr/>
        <a:lstStyle/>
        <a:p>
          <a:endParaRPr lang="cs-CZ"/>
        </a:p>
      </dgm:t>
    </dgm:pt>
    <dgm:pt modelId="{9C788CD4-20CF-43EF-A7A4-58BFB56BC3DE}" type="pres">
      <dgm:prSet presAssocID="{BA469F38-4188-4323-8802-5E5DDAA7C153}" presName="hierChild4" presStyleCnt="0"/>
      <dgm:spPr/>
    </dgm:pt>
    <dgm:pt modelId="{B9FF7FBB-8B16-4DA6-90C6-7A05C2396A73}" type="pres">
      <dgm:prSet presAssocID="{55402AEB-A432-4CC8-BC7E-85E1F5C807FA}" presName="Name37" presStyleLbl="parChTrans1D3" presStyleIdx="6" presStyleCnt="8"/>
      <dgm:spPr/>
      <dgm:t>
        <a:bodyPr/>
        <a:lstStyle/>
        <a:p>
          <a:endParaRPr lang="cs-CZ"/>
        </a:p>
      </dgm:t>
    </dgm:pt>
    <dgm:pt modelId="{47A2D7DD-2BFF-46B6-A406-99AD343FBFA2}" type="pres">
      <dgm:prSet presAssocID="{D1A98C6C-B833-48A1-83B5-A42F97B14374}" presName="hierRoot2" presStyleCnt="0">
        <dgm:presLayoutVars>
          <dgm:hierBranch val="init"/>
        </dgm:presLayoutVars>
      </dgm:prSet>
      <dgm:spPr/>
    </dgm:pt>
    <dgm:pt modelId="{3206F698-88B6-4A42-B47A-2C0C3821CDDA}" type="pres">
      <dgm:prSet presAssocID="{D1A98C6C-B833-48A1-83B5-A42F97B14374}" presName="rootComposite" presStyleCnt="0"/>
      <dgm:spPr/>
    </dgm:pt>
    <dgm:pt modelId="{E7E6991B-E0E5-41BA-9E51-50AAC3672E9C}" type="pres">
      <dgm:prSet presAssocID="{D1A98C6C-B833-48A1-83B5-A42F97B14374}" presName="rootText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794043C6-BC36-461C-A348-41EE3F222AB0}" type="pres">
      <dgm:prSet presAssocID="{D1A98C6C-B833-48A1-83B5-A42F97B14374}" presName="rootConnector" presStyleLbl="node3" presStyleIdx="6" presStyleCnt="8"/>
      <dgm:spPr/>
      <dgm:t>
        <a:bodyPr/>
        <a:lstStyle/>
        <a:p>
          <a:endParaRPr lang="cs-CZ"/>
        </a:p>
      </dgm:t>
    </dgm:pt>
    <dgm:pt modelId="{56C4F265-1B93-463B-91FF-68373DB2B78D}" type="pres">
      <dgm:prSet presAssocID="{D1A98C6C-B833-48A1-83B5-A42F97B14374}" presName="hierChild4" presStyleCnt="0"/>
      <dgm:spPr/>
    </dgm:pt>
    <dgm:pt modelId="{9E396443-DAC2-4A20-93A2-FA0D3026BEC2}" type="pres">
      <dgm:prSet presAssocID="{D1A98C6C-B833-48A1-83B5-A42F97B14374}" presName="hierChild5" presStyleCnt="0"/>
      <dgm:spPr/>
    </dgm:pt>
    <dgm:pt modelId="{FD0A0475-D71D-4D4B-9462-9626EBFDF289}" type="pres">
      <dgm:prSet presAssocID="{17BA010D-B96A-400E-81F8-2007030E873C}" presName="Name37" presStyleLbl="parChTrans1D3" presStyleIdx="7" presStyleCnt="8"/>
      <dgm:spPr/>
      <dgm:t>
        <a:bodyPr/>
        <a:lstStyle/>
        <a:p>
          <a:endParaRPr lang="cs-CZ"/>
        </a:p>
      </dgm:t>
    </dgm:pt>
    <dgm:pt modelId="{0A4CDF17-107F-44B1-9728-3395A78043E5}" type="pres">
      <dgm:prSet presAssocID="{4ADD1A92-880A-40D2-921E-095EE6CDB85F}" presName="hierRoot2" presStyleCnt="0">
        <dgm:presLayoutVars>
          <dgm:hierBranch val="init"/>
        </dgm:presLayoutVars>
      </dgm:prSet>
      <dgm:spPr/>
    </dgm:pt>
    <dgm:pt modelId="{C9B47349-48BB-466F-A065-F974B727BE99}" type="pres">
      <dgm:prSet presAssocID="{4ADD1A92-880A-40D2-921E-095EE6CDB85F}" presName="rootComposite" presStyleCnt="0"/>
      <dgm:spPr/>
    </dgm:pt>
    <dgm:pt modelId="{D734A6FC-384C-4773-B1DF-401922F30B61}" type="pres">
      <dgm:prSet presAssocID="{4ADD1A92-880A-40D2-921E-095EE6CDB85F}" presName="rootText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C0C806D-21F5-44FF-8FEB-23D469CF4576}" type="pres">
      <dgm:prSet presAssocID="{4ADD1A92-880A-40D2-921E-095EE6CDB85F}" presName="rootConnector" presStyleLbl="node3" presStyleIdx="7" presStyleCnt="8"/>
      <dgm:spPr/>
      <dgm:t>
        <a:bodyPr/>
        <a:lstStyle/>
        <a:p>
          <a:endParaRPr lang="cs-CZ"/>
        </a:p>
      </dgm:t>
    </dgm:pt>
    <dgm:pt modelId="{D46DF8EE-E0A2-45AF-8D59-E886B3EAC6A7}" type="pres">
      <dgm:prSet presAssocID="{4ADD1A92-880A-40D2-921E-095EE6CDB85F}" presName="hierChild4" presStyleCnt="0"/>
      <dgm:spPr/>
    </dgm:pt>
    <dgm:pt modelId="{C34B9EC7-96D6-43D4-94D2-C890D8E302E3}" type="pres">
      <dgm:prSet presAssocID="{4ADD1A92-880A-40D2-921E-095EE6CDB85F}" presName="hierChild5" presStyleCnt="0"/>
      <dgm:spPr/>
    </dgm:pt>
    <dgm:pt modelId="{B8978D36-0AE2-4AEE-ADB8-1E34D6DB75F5}" type="pres">
      <dgm:prSet presAssocID="{BA469F38-4188-4323-8802-5E5DDAA7C153}" presName="hierChild5" presStyleCnt="0"/>
      <dgm:spPr/>
    </dgm:pt>
    <dgm:pt modelId="{908B7300-0430-4624-9A36-B52465B52AD6}" type="pres">
      <dgm:prSet presAssocID="{75E904A6-5405-4C14-8E60-28F1B295B124}" presName="hierChild3" presStyleCnt="0"/>
      <dgm:spPr/>
    </dgm:pt>
  </dgm:ptLst>
  <dgm:cxnLst>
    <dgm:cxn modelId="{934BDA9C-1E40-4053-BCB0-0B90B756BB10}" srcId="{75E904A6-5405-4C14-8E60-28F1B295B124}" destId="{04347A0B-E6EB-4F6D-B522-312FF853AA9B}" srcOrd="0" destOrd="0" parTransId="{10815D32-BD43-43AF-A6DF-8D0C426983A4}" sibTransId="{C6965425-37D6-4A2A-89D6-C91121DAF3F1}"/>
    <dgm:cxn modelId="{02D4747A-ED41-4E70-A6CA-EDBA77696DA5}" type="presOf" srcId="{B785927A-15B3-4844-9EBB-7C0C100BDFCF}" destId="{0B9BC64C-059D-438A-A4AD-BA609C019AD0}" srcOrd="0" destOrd="0" presId="urn:microsoft.com/office/officeart/2005/8/layout/orgChart1"/>
    <dgm:cxn modelId="{39BBC07E-2795-46A8-B92C-D36FF5AB03CF}" srcId="{04347A0B-E6EB-4F6D-B522-312FF853AA9B}" destId="{6F8400CC-BF22-4C28-A899-B53F9122B045}" srcOrd="0" destOrd="0" parTransId="{AF955E44-730E-4746-8AC8-4EE7B356E250}" sibTransId="{95AD8DA6-7150-41CA-91C1-35AC4833C62E}"/>
    <dgm:cxn modelId="{E3BC02ED-DB99-41E4-B873-5D84EBB63E74}" srcId="{04347A0B-E6EB-4F6D-B522-312FF853AA9B}" destId="{C021051B-11BF-4029-B1D8-295B471FF0FA}" srcOrd="1" destOrd="0" parTransId="{B9B6D6E1-4D38-42B9-88E2-B4808C75C160}" sibTransId="{BC0C1DF7-1F73-42A5-9766-3610B4B678BA}"/>
    <dgm:cxn modelId="{B4DC140A-FA87-4271-896C-CE9391A656B2}" srcId="{E1F35DB0-0FA2-4216-8357-0223B7311EB6}" destId="{0CF84D4E-6897-47E4-9626-ABDDB529C5F0}" srcOrd="0" destOrd="0" parTransId="{12B1764A-40B3-4767-8982-6F2F4DD80972}" sibTransId="{C032C52B-9D02-41A5-A59B-6FD5424BD224}"/>
    <dgm:cxn modelId="{B3B9D43F-A58B-4F44-81A5-2ECE66991FD9}" type="presOf" srcId="{24D9C3A8-E002-4947-8D5A-364567A04F28}" destId="{B0DFC7C0-7CD0-40E1-B34C-CCD9A64162D7}" srcOrd="0" destOrd="0" presId="urn:microsoft.com/office/officeart/2005/8/layout/orgChart1"/>
    <dgm:cxn modelId="{90ADEBC8-E428-450E-8ACA-A7D05A8BDAFC}" srcId="{75E904A6-5405-4C14-8E60-28F1B295B124}" destId="{704E3ACA-865A-4BE9-AA4A-80945A4E9B4B}" srcOrd="2" destOrd="0" parTransId="{E968C7C3-A068-4BA4-A167-E6F6B4F65E2F}" sibTransId="{851A1085-3495-4623-BFB4-5E983F312074}"/>
    <dgm:cxn modelId="{27726F36-7C64-4A11-A6B7-DD2AC2B232B2}" srcId="{BA469F38-4188-4323-8802-5E5DDAA7C153}" destId="{D1A98C6C-B833-48A1-83B5-A42F97B14374}" srcOrd="0" destOrd="0" parTransId="{55402AEB-A432-4CC8-BC7E-85E1F5C807FA}" sibTransId="{C562C29A-255D-46AD-9174-A3F9B7E46AD5}"/>
    <dgm:cxn modelId="{CD407A4F-7C3E-48ED-B433-ACBC7570C659}" type="presOf" srcId="{04347A0B-E6EB-4F6D-B522-312FF853AA9B}" destId="{9124F2AB-2911-4F2D-87A8-299AE5778FAC}" srcOrd="1" destOrd="0" presId="urn:microsoft.com/office/officeart/2005/8/layout/orgChart1"/>
    <dgm:cxn modelId="{F486184D-208B-47DD-A6EA-A59B34ABEFDD}" srcId="{75E904A6-5405-4C14-8E60-28F1B295B124}" destId="{E1F35DB0-0FA2-4216-8357-0223B7311EB6}" srcOrd="1" destOrd="0" parTransId="{B785927A-15B3-4844-9EBB-7C0C100BDFCF}" sibTransId="{E71C3511-F8C5-49B3-8389-90935CAB8201}"/>
    <dgm:cxn modelId="{4CC642A6-D4BF-4A31-805E-96C984085373}" type="presOf" srcId="{3D54C8B1-0121-4C7D-A84D-F79175481253}" destId="{53089475-89DD-4B43-B6C5-085FAA7470C0}" srcOrd="0" destOrd="0" presId="urn:microsoft.com/office/officeart/2005/8/layout/orgChart1"/>
    <dgm:cxn modelId="{817E18EF-2FA9-4C14-A6DC-CB053A736CA2}" type="presOf" srcId="{AF955E44-730E-4746-8AC8-4EE7B356E250}" destId="{2B762ACA-D706-44AA-9DC8-3DA14B3602CA}" srcOrd="0" destOrd="0" presId="urn:microsoft.com/office/officeart/2005/8/layout/orgChart1"/>
    <dgm:cxn modelId="{FDE7C2EB-8467-45EC-BFF2-2D5F9A7950EF}" type="presOf" srcId="{3AF04BCF-ECE5-46E7-A2B0-564865F7FC5E}" destId="{5D6D0F90-6057-47BE-B56B-6D07140F1D63}" srcOrd="0" destOrd="0" presId="urn:microsoft.com/office/officeart/2005/8/layout/orgChart1"/>
    <dgm:cxn modelId="{ADF16A86-FD20-4A8C-A4C0-54F0F4A82D54}" type="presOf" srcId="{E968C7C3-A068-4BA4-A167-E6F6B4F65E2F}" destId="{D7A7CF5A-17FA-4333-8323-95632B338A0C}" srcOrd="0" destOrd="0" presId="urn:microsoft.com/office/officeart/2005/8/layout/orgChart1"/>
    <dgm:cxn modelId="{09041196-E2B0-40AF-A0A8-7EB2C8ACF6EC}" type="presOf" srcId="{75E904A6-5405-4C14-8E60-28F1B295B124}" destId="{1005288F-AB6A-4BF2-8063-E88399E823C3}" srcOrd="1" destOrd="0" presId="urn:microsoft.com/office/officeart/2005/8/layout/orgChart1"/>
    <dgm:cxn modelId="{6650A1E5-E31A-4B02-99A0-6A9E1EC4F5BA}" type="presOf" srcId="{24D9C3A8-E002-4947-8D5A-364567A04F28}" destId="{4EC5307C-03C9-4CCD-A482-9730C7F0102E}" srcOrd="1" destOrd="0" presId="urn:microsoft.com/office/officeart/2005/8/layout/orgChart1"/>
    <dgm:cxn modelId="{B3FD112A-797D-4CCC-9907-B45843D26756}" type="presOf" srcId="{12B1764A-40B3-4767-8982-6F2F4DD80972}" destId="{2413098A-4B6C-4DC8-8F0A-3101BBA38368}" srcOrd="0" destOrd="0" presId="urn:microsoft.com/office/officeart/2005/8/layout/orgChart1"/>
    <dgm:cxn modelId="{39FAEC6B-50CA-4621-B0A7-4C69A4B89BD0}" type="presOf" srcId="{3AF04BCF-ECE5-46E7-A2B0-564865F7FC5E}" destId="{9A99A42B-E9DD-4021-837B-F2C3C8197C97}" srcOrd="1" destOrd="0" presId="urn:microsoft.com/office/officeart/2005/8/layout/orgChart1"/>
    <dgm:cxn modelId="{55719A5F-7CB6-410B-A999-36EFA895A2DF}" type="presOf" srcId="{D1A98C6C-B833-48A1-83B5-A42F97B14374}" destId="{794043C6-BC36-461C-A348-41EE3F222AB0}" srcOrd="1" destOrd="0" presId="urn:microsoft.com/office/officeart/2005/8/layout/orgChart1"/>
    <dgm:cxn modelId="{DCFB59C0-B70A-4D18-A023-4E88F76496A1}" type="presOf" srcId="{86959756-55A7-495A-81A7-34C7C6C90E5E}" destId="{B41EDC1C-753D-4859-AD93-477E9ADE2B0B}" srcOrd="0" destOrd="0" presId="urn:microsoft.com/office/officeart/2005/8/layout/orgChart1"/>
    <dgm:cxn modelId="{5224CDD1-2939-46CA-920E-7BB23F10868F}" type="presOf" srcId="{17BA010D-B96A-400E-81F8-2007030E873C}" destId="{FD0A0475-D71D-4D4B-9462-9626EBFDF289}" srcOrd="0" destOrd="0" presId="urn:microsoft.com/office/officeart/2005/8/layout/orgChart1"/>
    <dgm:cxn modelId="{98F053B0-404D-4EC2-915F-6F3F3BD531EC}" type="presOf" srcId="{D1A98C6C-B833-48A1-83B5-A42F97B14374}" destId="{E7E6991B-E0E5-41BA-9E51-50AAC3672E9C}" srcOrd="0" destOrd="0" presId="urn:microsoft.com/office/officeart/2005/8/layout/orgChart1"/>
    <dgm:cxn modelId="{7E1899EB-030F-445B-BE60-94CD21528660}" type="presOf" srcId="{FB80885A-BC43-416F-BCF9-37A3BDB570F7}" destId="{1B5DFF55-DE1F-4790-971F-45EC7E3BD2EE}" srcOrd="0" destOrd="0" presId="urn:microsoft.com/office/officeart/2005/8/layout/orgChart1"/>
    <dgm:cxn modelId="{62F3137B-CC5F-4C8E-8FBA-A4960947C4D4}" type="presOf" srcId="{9ACC7143-E783-4897-AEE9-4C18296FF449}" destId="{0A1992E3-2B4C-40B3-895D-D8F541613425}" srcOrd="0" destOrd="0" presId="urn:microsoft.com/office/officeart/2005/8/layout/orgChart1"/>
    <dgm:cxn modelId="{ED1A6664-7DE0-43E9-964A-06F61FE17B14}" type="presOf" srcId="{4ADD1A92-880A-40D2-921E-095EE6CDB85F}" destId="{D734A6FC-384C-4773-B1DF-401922F30B61}" srcOrd="0" destOrd="0" presId="urn:microsoft.com/office/officeart/2005/8/layout/orgChart1"/>
    <dgm:cxn modelId="{B7FCACAC-4855-43FE-A08A-31016160F70A}" type="presOf" srcId="{56505EA2-6F65-43BC-93D8-D596FCC095F1}" destId="{F44B4F30-209B-439C-A7B3-0842775BF3EE}" srcOrd="0" destOrd="0" presId="urn:microsoft.com/office/officeart/2005/8/layout/orgChart1"/>
    <dgm:cxn modelId="{2DA1F1C7-020C-4259-8D37-6932DDEA09DD}" type="presOf" srcId="{E1F35DB0-0FA2-4216-8357-0223B7311EB6}" destId="{48A5A40B-753D-49B4-8577-B5B770FC9282}" srcOrd="0" destOrd="0" presId="urn:microsoft.com/office/officeart/2005/8/layout/orgChart1"/>
    <dgm:cxn modelId="{DFA97912-EEB9-40AF-8DAE-706FF582029C}" srcId="{704E3ACA-865A-4BE9-AA4A-80945A4E9B4B}" destId="{24D9C3A8-E002-4947-8D5A-364567A04F28}" srcOrd="1" destOrd="0" parTransId="{56505EA2-6F65-43BC-93D8-D596FCC095F1}" sibTransId="{B38DFB07-04C9-40CE-B9B6-04EE80F64432}"/>
    <dgm:cxn modelId="{4F6F5C32-504A-4A4F-A2F3-2B608925C767}" type="presOf" srcId="{6F8400CC-BF22-4C28-A899-B53F9122B045}" destId="{A477B1B6-B96B-4AE3-9B0C-101A503ABDCB}" srcOrd="1" destOrd="0" presId="urn:microsoft.com/office/officeart/2005/8/layout/orgChart1"/>
    <dgm:cxn modelId="{0575A965-4EB2-401D-A298-A57A27957473}" type="presOf" srcId="{55402AEB-A432-4CC8-BC7E-85E1F5C807FA}" destId="{B9FF7FBB-8B16-4DA6-90C6-7A05C2396A73}" srcOrd="0" destOrd="0" presId="urn:microsoft.com/office/officeart/2005/8/layout/orgChart1"/>
    <dgm:cxn modelId="{155C2E2A-A73A-41EB-8B1B-A50FA863DF5C}" type="presOf" srcId="{0CF84D4E-6897-47E4-9626-ABDDB529C5F0}" destId="{E9B351C3-3D37-44C5-9DC3-C0CD4093DEFD}" srcOrd="1" destOrd="0" presId="urn:microsoft.com/office/officeart/2005/8/layout/orgChart1"/>
    <dgm:cxn modelId="{A90703E1-084F-48C7-98B5-58606680BD66}" srcId="{E1F35DB0-0FA2-4216-8357-0223B7311EB6}" destId="{3AF04BCF-ECE5-46E7-A2B0-564865F7FC5E}" srcOrd="1" destOrd="0" parTransId="{86959756-55A7-495A-81A7-34C7C6C90E5E}" sibTransId="{DAF171CD-0EE9-4C62-B126-02F11E05E59A}"/>
    <dgm:cxn modelId="{E259FB68-3153-450B-A31E-3BB5F56DAD5A}" type="presOf" srcId="{BA469F38-4188-4323-8802-5E5DDAA7C153}" destId="{9C4813F1-36DB-44D3-9310-FD0E531A32C8}" srcOrd="0" destOrd="0" presId="urn:microsoft.com/office/officeart/2005/8/layout/orgChart1"/>
    <dgm:cxn modelId="{4B7CA3D7-963C-41BC-ABE5-C5EC0E47707C}" type="presOf" srcId="{10815D32-BD43-43AF-A6DF-8D0C426983A4}" destId="{4A518C7E-0027-410E-81EA-BFDD888EC0E0}" srcOrd="0" destOrd="0" presId="urn:microsoft.com/office/officeart/2005/8/layout/orgChart1"/>
    <dgm:cxn modelId="{0D217909-85A0-4E44-A92D-735E0A2BB42D}" type="presOf" srcId="{6F8400CC-BF22-4C28-A899-B53F9122B045}" destId="{7D9031D7-70E8-466C-9924-84DB2D01A410}" srcOrd="0" destOrd="0" presId="urn:microsoft.com/office/officeart/2005/8/layout/orgChart1"/>
    <dgm:cxn modelId="{4735FEFB-7918-4BAD-A8E8-85DC64F26AB1}" type="presOf" srcId="{4ADD1A92-880A-40D2-921E-095EE6CDB85F}" destId="{AC0C806D-21F5-44FF-8FEB-23D469CF4576}" srcOrd="1" destOrd="0" presId="urn:microsoft.com/office/officeart/2005/8/layout/orgChart1"/>
    <dgm:cxn modelId="{365D4963-112E-4D46-9D31-F167B4E650A8}" type="presOf" srcId="{BA469F38-4188-4323-8802-5E5DDAA7C153}" destId="{B59B7C52-DCEA-4CB1-9BF1-EB1D30230CD2}" srcOrd="1" destOrd="0" presId="urn:microsoft.com/office/officeart/2005/8/layout/orgChart1"/>
    <dgm:cxn modelId="{0348794A-64CD-4CAF-B9CB-63E206B32CAA}" type="presOf" srcId="{0CF84D4E-6897-47E4-9626-ABDDB529C5F0}" destId="{E12D9853-63C9-45E5-A8EF-5457B2836340}" srcOrd="0" destOrd="0" presId="urn:microsoft.com/office/officeart/2005/8/layout/orgChart1"/>
    <dgm:cxn modelId="{B86B8AE0-DD62-4A4F-9DE0-A265C2D05998}" type="presOf" srcId="{75E904A6-5405-4C14-8E60-28F1B295B124}" destId="{75280375-84A1-4BBC-A135-11CE0DA89EB2}" srcOrd="0" destOrd="0" presId="urn:microsoft.com/office/officeart/2005/8/layout/orgChart1"/>
    <dgm:cxn modelId="{7CFD8091-7E4C-4393-A881-77C8FBC9A658}" type="presOf" srcId="{704E3ACA-865A-4BE9-AA4A-80945A4E9B4B}" destId="{32010843-6B4B-4D18-8A9E-AB890E369989}" srcOrd="1" destOrd="0" presId="urn:microsoft.com/office/officeart/2005/8/layout/orgChart1"/>
    <dgm:cxn modelId="{3DF5DA10-C345-4A74-A41E-05A372C5E91A}" srcId="{3D54C8B1-0121-4C7D-A84D-F79175481253}" destId="{75E904A6-5405-4C14-8E60-28F1B295B124}" srcOrd="0" destOrd="0" parTransId="{2756A5A9-CF9D-4D80-943C-1481A4C0B8EA}" sibTransId="{4AE306EA-0D06-4D8E-A339-C35F75454DD0}"/>
    <dgm:cxn modelId="{CC518A0D-0E26-4370-B7A6-2841A363E42F}" type="presOf" srcId="{9ACC7143-E783-4897-AEE9-4C18296FF449}" destId="{D381ED2C-C7B9-458D-84DF-10DE81D849C3}" srcOrd="1" destOrd="0" presId="urn:microsoft.com/office/officeart/2005/8/layout/orgChart1"/>
    <dgm:cxn modelId="{D327CEF7-66A9-49F0-8A24-3AF4F1C3B84B}" type="presOf" srcId="{704E3ACA-865A-4BE9-AA4A-80945A4E9B4B}" destId="{76F8ED3A-1BF7-488C-9901-3E77F03E3598}" srcOrd="0" destOrd="0" presId="urn:microsoft.com/office/officeart/2005/8/layout/orgChart1"/>
    <dgm:cxn modelId="{5010173A-2D4B-47F3-B5EB-37BD7366C448}" type="presOf" srcId="{E1F35DB0-0FA2-4216-8357-0223B7311EB6}" destId="{C69BFD18-6A71-405A-B2E4-DE44BF73DB51}" srcOrd="1" destOrd="0" presId="urn:microsoft.com/office/officeart/2005/8/layout/orgChart1"/>
    <dgm:cxn modelId="{441B1829-9CCD-42A7-80BF-B021F33CE28D}" srcId="{75E904A6-5405-4C14-8E60-28F1B295B124}" destId="{BA469F38-4188-4323-8802-5E5DDAA7C153}" srcOrd="3" destOrd="0" parTransId="{FB80885A-BC43-416F-BCF9-37A3BDB570F7}" sibTransId="{866B1EB2-12DC-41EB-9A84-9A82B73EE856}"/>
    <dgm:cxn modelId="{F0411142-9981-43B1-A7FF-F7D402D26598}" type="presOf" srcId="{C021051B-11BF-4029-B1D8-295B471FF0FA}" destId="{54BB24ED-A155-4ED6-BE3A-7FA68CB77A58}" srcOrd="0" destOrd="0" presId="urn:microsoft.com/office/officeart/2005/8/layout/orgChart1"/>
    <dgm:cxn modelId="{D6DCA726-31BF-4F7C-AED9-7E1E33D71FFF}" srcId="{704E3ACA-865A-4BE9-AA4A-80945A4E9B4B}" destId="{9ACC7143-E783-4897-AEE9-4C18296FF449}" srcOrd="0" destOrd="0" parTransId="{3F704332-2BB8-4B02-A3CA-186F7FBF4E08}" sibTransId="{18E46960-186F-436E-ACC5-356F0E6192FE}"/>
    <dgm:cxn modelId="{2039A4F4-63AE-488F-B6AF-291B2149B3FA}" type="presOf" srcId="{3F704332-2BB8-4B02-A3CA-186F7FBF4E08}" destId="{CA9ABEEF-36A0-44DA-8215-F92D31D31492}" srcOrd="0" destOrd="0" presId="urn:microsoft.com/office/officeart/2005/8/layout/orgChart1"/>
    <dgm:cxn modelId="{6785B0EC-DFA5-4820-917B-6EBE49BA9B61}" type="presOf" srcId="{B9B6D6E1-4D38-42B9-88E2-B4808C75C160}" destId="{D9B8FC5E-D9A8-49E7-BDB9-0B41DC46CA39}" srcOrd="0" destOrd="0" presId="urn:microsoft.com/office/officeart/2005/8/layout/orgChart1"/>
    <dgm:cxn modelId="{DD7291C2-005A-433B-91F3-1BB0145F846B}" type="presOf" srcId="{04347A0B-E6EB-4F6D-B522-312FF853AA9B}" destId="{C196A10A-7CD7-41A0-8748-1A1CAB709DA3}" srcOrd="0" destOrd="0" presId="urn:microsoft.com/office/officeart/2005/8/layout/orgChart1"/>
    <dgm:cxn modelId="{01969468-DA0B-4174-A19B-F455AAF5641E}" srcId="{BA469F38-4188-4323-8802-5E5DDAA7C153}" destId="{4ADD1A92-880A-40D2-921E-095EE6CDB85F}" srcOrd="1" destOrd="0" parTransId="{17BA010D-B96A-400E-81F8-2007030E873C}" sibTransId="{0A91A2BB-CDDF-4E58-BF3D-FE2AE051273B}"/>
    <dgm:cxn modelId="{EDAA00AA-F902-41B9-9DFE-BCE6FD8D9005}" type="presOf" srcId="{C021051B-11BF-4029-B1D8-295B471FF0FA}" destId="{03E43824-6FBD-498F-9917-E4659866A4E4}" srcOrd="1" destOrd="0" presId="urn:microsoft.com/office/officeart/2005/8/layout/orgChart1"/>
    <dgm:cxn modelId="{438B79A1-7351-4BBB-A633-C8ACD3DD2E57}" type="presParOf" srcId="{53089475-89DD-4B43-B6C5-085FAA7470C0}" destId="{B884B040-2B1B-4EB2-9799-D647807B6655}" srcOrd="0" destOrd="0" presId="urn:microsoft.com/office/officeart/2005/8/layout/orgChart1"/>
    <dgm:cxn modelId="{B28751DE-3A45-48B1-A1D1-9A4906482BB6}" type="presParOf" srcId="{B884B040-2B1B-4EB2-9799-D647807B6655}" destId="{C7F4EA18-7D5C-47DE-A967-7F386130AFC0}" srcOrd="0" destOrd="0" presId="urn:microsoft.com/office/officeart/2005/8/layout/orgChart1"/>
    <dgm:cxn modelId="{74F3D9FF-F20B-4C4E-9C92-443847529D8A}" type="presParOf" srcId="{C7F4EA18-7D5C-47DE-A967-7F386130AFC0}" destId="{75280375-84A1-4BBC-A135-11CE0DA89EB2}" srcOrd="0" destOrd="0" presId="urn:microsoft.com/office/officeart/2005/8/layout/orgChart1"/>
    <dgm:cxn modelId="{7D92A161-B9DB-4D25-A6A7-C5BCA375A809}" type="presParOf" srcId="{C7F4EA18-7D5C-47DE-A967-7F386130AFC0}" destId="{1005288F-AB6A-4BF2-8063-E88399E823C3}" srcOrd="1" destOrd="0" presId="urn:microsoft.com/office/officeart/2005/8/layout/orgChart1"/>
    <dgm:cxn modelId="{7DB4833B-02EA-48C5-8A79-BAE0F904ADE8}" type="presParOf" srcId="{B884B040-2B1B-4EB2-9799-D647807B6655}" destId="{4D8DD532-E26F-405C-BE8A-1E2B6D779379}" srcOrd="1" destOrd="0" presId="urn:microsoft.com/office/officeart/2005/8/layout/orgChart1"/>
    <dgm:cxn modelId="{C21C8FA9-DB55-44D6-B601-61B25857E180}" type="presParOf" srcId="{4D8DD532-E26F-405C-BE8A-1E2B6D779379}" destId="{4A518C7E-0027-410E-81EA-BFDD888EC0E0}" srcOrd="0" destOrd="0" presId="urn:microsoft.com/office/officeart/2005/8/layout/orgChart1"/>
    <dgm:cxn modelId="{A4180468-ED0F-4D16-88F3-2886400029EC}" type="presParOf" srcId="{4D8DD532-E26F-405C-BE8A-1E2B6D779379}" destId="{8ECFC179-D372-4752-81EB-E271719EFDC1}" srcOrd="1" destOrd="0" presId="urn:microsoft.com/office/officeart/2005/8/layout/orgChart1"/>
    <dgm:cxn modelId="{CDCFC932-C1B9-468C-9775-44A4B4D74092}" type="presParOf" srcId="{8ECFC179-D372-4752-81EB-E271719EFDC1}" destId="{D7B9735C-B432-44BC-951B-4E9801D5D51A}" srcOrd="0" destOrd="0" presId="urn:microsoft.com/office/officeart/2005/8/layout/orgChart1"/>
    <dgm:cxn modelId="{AAB91E38-C34B-4824-BB20-A7C132A08EB1}" type="presParOf" srcId="{D7B9735C-B432-44BC-951B-4E9801D5D51A}" destId="{C196A10A-7CD7-41A0-8748-1A1CAB709DA3}" srcOrd="0" destOrd="0" presId="urn:microsoft.com/office/officeart/2005/8/layout/orgChart1"/>
    <dgm:cxn modelId="{B04728A8-397C-41B0-950E-92898EC1BFD2}" type="presParOf" srcId="{D7B9735C-B432-44BC-951B-4E9801D5D51A}" destId="{9124F2AB-2911-4F2D-87A8-299AE5778FAC}" srcOrd="1" destOrd="0" presId="urn:microsoft.com/office/officeart/2005/8/layout/orgChart1"/>
    <dgm:cxn modelId="{9B80F892-3056-4C5E-8FD6-2EC768D829BA}" type="presParOf" srcId="{8ECFC179-D372-4752-81EB-E271719EFDC1}" destId="{BB10A37B-482B-41F5-8E11-0B48A500BB4B}" srcOrd="1" destOrd="0" presId="urn:microsoft.com/office/officeart/2005/8/layout/orgChart1"/>
    <dgm:cxn modelId="{3F1CB6C5-366C-43A9-911F-24670D1E31D6}" type="presParOf" srcId="{BB10A37B-482B-41F5-8E11-0B48A500BB4B}" destId="{2B762ACA-D706-44AA-9DC8-3DA14B3602CA}" srcOrd="0" destOrd="0" presId="urn:microsoft.com/office/officeart/2005/8/layout/orgChart1"/>
    <dgm:cxn modelId="{02625C04-D83E-4F6E-AA60-78B30D2A0FE8}" type="presParOf" srcId="{BB10A37B-482B-41F5-8E11-0B48A500BB4B}" destId="{FEBEC968-E443-4DF6-A18F-B0175B1BFE05}" srcOrd="1" destOrd="0" presId="urn:microsoft.com/office/officeart/2005/8/layout/orgChart1"/>
    <dgm:cxn modelId="{99AFAA3D-E824-4AE5-8568-E0BE78F1C669}" type="presParOf" srcId="{FEBEC968-E443-4DF6-A18F-B0175B1BFE05}" destId="{76A52E52-6E18-4E93-99B9-541AB72C1C73}" srcOrd="0" destOrd="0" presId="urn:microsoft.com/office/officeart/2005/8/layout/orgChart1"/>
    <dgm:cxn modelId="{2A616371-45B2-4686-836A-B99DBF563061}" type="presParOf" srcId="{76A52E52-6E18-4E93-99B9-541AB72C1C73}" destId="{7D9031D7-70E8-466C-9924-84DB2D01A410}" srcOrd="0" destOrd="0" presId="urn:microsoft.com/office/officeart/2005/8/layout/orgChart1"/>
    <dgm:cxn modelId="{2B53D6A7-0E84-4A04-874C-9619E966BB90}" type="presParOf" srcId="{76A52E52-6E18-4E93-99B9-541AB72C1C73}" destId="{A477B1B6-B96B-4AE3-9B0C-101A503ABDCB}" srcOrd="1" destOrd="0" presId="urn:microsoft.com/office/officeart/2005/8/layout/orgChart1"/>
    <dgm:cxn modelId="{2B3B0375-BB2F-4C25-BB40-CA60435DEAF9}" type="presParOf" srcId="{FEBEC968-E443-4DF6-A18F-B0175B1BFE05}" destId="{ABE418EE-971F-4136-A29A-546E02857DFA}" srcOrd="1" destOrd="0" presId="urn:microsoft.com/office/officeart/2005/8/layout/orgChart1"/>
    <dgm:cxn modelId="{A041A9D5-DEFD-4EA2-89CF-8B7B12444B1A}" type="presParOf" srcId="{FEBEC968-E443-4DF6-A18F-B0175B1BFE05}" destId="{53763C58-E756-44A8-8ABB-B944862ED9EC}" srcOrd="2" destOrd="0" presId="urn:microsoft.com/office/officeart/2005/8/layout/orgChart1"/>
    <dgm:cxn modelId="{7168F374-BE2E-434C-A304-3F2FB0E49F9A}" type="presParOf" srcId="{BB10A37B-482B-41F5-8E11-0B48A500BB4B}" destId="{D9B8FC5E-D9A8-49E7-BDB9-0B41DC46CA39}" srcOrd="2" destOrd="0" presId="urn:microsoft.com/office/officeart/2005/8/layout/orgChart1"/>
    <dgm:cxn modelId="{427F836A-0FD5-49CF-ABAD-6CB1B3AC4683}" type="presParOf" srcId="{BB10A37B-482B-41F5-8E11-0B48A500BB4B}" destId="{B3017BE3-5F24-40EC-9E79-EC9370C88896}" srcOrd="3" destOrd="0" presId="urn:microsoft.com/office/officeart/2005/8/layout/orgChart1"/>
    <dgm:cxn modelId="{0B68E92F-2832-4860-A374-1560FFA9F935}" type="presParOf" srcId="{B3017BE3-5F24-40EC-9E79-EC9370C88896}" destId="{ADBD8DCE-CF15-4CDF-AB82-6985D0C07C09}" srcOrd="0" destOrd="0" presId="urn:microsoft.com/office/officeart/2005/8/layout/orgChart1"/>
    <dgm:cxn modelId="{4B59C296-339D-4504-B9A3-3731D4AD0550}" type="presParOf" srcId="{ADBD8DCE-CF15-4CDF-AB82-6985D0C07C09}" destId="{54BB24ED-A155-4ED6-BE3A-7FA68CB77A58}" srcOrd="0" destOrd="0" presId="urn:microsoft.com/office/officeart/2005/8/layout/orgChart1"/>
    <dgm:cxn modelId="{3BD344C9-510F-49DB-9E06-8AF5F3A6F686}" type="presParOf" srcId="{ADBD8DCE-CF15-4CDF-AB82-6985D0C07C09}" destId="{03E43824-6FBD-498F-9917-E4659866A4E4}" srcOrd="1" destOrd="0" presId="urn:microsoft.com/office/officeart/2005/8/layout/orgChart1"/>
    <dgm:cxn modelId="{28D2DAA5-D61D-43A3-B039-E4570B071430}" type="presParOf" srcId="{B3017BE3-5F24-40EC-9E79-EC9370C88896}" destId="{71BF0AF0-EB05-4311-B22A-A6C676A7FDF4}" srcOrd="1" destOrd="0" presId="urn:microsoft.com/office/officeart/2005/8/layout/orgChart1"/>
    <dgm:cxn modelId="{CE9937B6-61F8-4042-BBE4-79FAC61FA12C}" type="presParOf" srcId="{B3017BE3-5F24-40EC-9E79-EC9370C88896}" destId="{FFC97804-C575-43C4-905A-382922D813EC}" srcOrd="2" destOrd="0" presId="urn:microsoft.com/office/officeart/2005/8/layout/orgChart1"/>
    <dgm:cxn modelId="{540AF18B-1E9E-494E-A33E-006B8389CF81}" type="presParOf" srcId="{8ECFC179-D372-4752-81EB-E271719EFDC1}" destId="{69EA4BB1-0F7B-4732-96F2-F66F1B989DAC}" srcOrd="2" destOrd="0" presId="urn:microsoft.com/office/officeart/2005/8/layout/orgChart1"/>
    <dgm:cxn modelId="{E9526CE2-C262-493C-A97E-DB516CA179EF}" type="presParOf" srcId="{4D8DD532-E26F-405C-BE8A-1E2B6D779379}" destId="{0B9BC64C-059D-438A-A4AD-BA609C019AD0}" srcOrd="2" destOrd="0" presId="urn:microsoft.com/office/officeart/2005/8/layout/orgChart1"/>
    <dgm:cxn modelId="{28B77CDD-C30A-4AC0-87ED-AA126EC4C8F8}" type="presParOf" srcId="{4D8DD532-E26F-405C-BE8A-1E2B6D779379}" destId="{AAABF0D5-DBF2-4E4E-ACC4-1C9E727DB0C4}" srcOrd="3" destOrd="0" presId="urn:microsoft.com/office/officeart/2005/8/layout/orgChart1"/>
    <dgm:cxn modelId="{AB8DCB9A-5D5C-4F29-9822-93FDC4219C11}" type="presParOf" srcId="{AAABF0D5-DBF2-4E4E-ACC4-1C9E727DB0C4}" destId="{B0F3193F-8F0F-492D-989E-E640160B3278}" srcOrd="0" destOrd="0" presId="urn:microsoft.com/office/officeart/2005/8/layout/orgChart1"/>
    <dgm:cxn modelId="{A177011B-08D2-4BBA-A77D-98A1B01E24FB}" type="presParOf" srcId="{B0F3193F-8F0F-492D-989E-E640160B3278}" destId="{48A5A40B-753D-49B4-8577-B5B770FC9282}" srcOrd="0" destOrd="0" presId="urn:microsoft.com/office/officeart/2005/8/layout/orgChart1"/>
    <dgm:cxn modelId="{60E0ED8D-E4E5-4590-B0C6-EFD5165C4977}" type="presParOf" srcId="{B0F3193F-8F0F-492D-989E-E640160B3278}" destId="{C69BFD18-6A71-405A-B2E4-DE44BF73DB51}" srcOrd="1" destOrd="0" presId="urn:microsoft.com/office/officeart/2005/8/layout/orgChart1"/>
    <dgm:cxn modelId="{61F6950F-0E3D-4B69-BDCB-F4D81BE3AAD0}" type="presParOf" srcId="{AAABF0D5-DBF2-4E4E-ACC4-1C9E727DB0C4}" destId="{559DC38B-D671-4D69-88FA-F5042C69BEA8}" srcOrd="1" destOrd="0" presId="urn:microsoft.com/office/officeart/2005/8/layout/orgChart1"/>
    <dgm:cxn modelId="{1CFCFB50-BD93-42F9-9595-8F502768001F}" type="presParOf" srcId="{559DC38B-D671-4D69-88FA-F5042C69BEA8}" destId="{2413098A-4B6C-4DC8-8F0A-3101BBA38368}" srcOrd="0" destOrd="0" presId="urn:microsoft.com/office/officeart/2005/8/layout/orgChart1"/>
    <dgm:cxn modelId="{9E0757EA-4314-441B-BF22-F3C628281A48}" type="presParOf" srcId="{559DC38B-D671-4D69-88FA-F5042C69BEA8}" destId="{EBE222B4-A6E4-4929-B2C1-6DC878385778}" srcOrd="1" destOrd="0" presId="urn:microsoft.com/office/officeart/2005/8/layout/orgChart1"/>
    <dgm:cxn modelId="{C6F4339B-5393-46E1-8201-3B21426ED8D9}" type="presParOf" srcId="{EBE222B4-A6E4-4929-B2C1-6DC878385778}" destId="{93168D0D-A8AF-400E-AB03-9C162DF3AF44}" srcOrd="0" destOrd="0" presId="urn:microsoft.com/office/officeart/2005/8/layout/orgChart1"/>
    <dgm:cxn modelId="{13E4C6C8-1001-441E-8BBC-96BAD64309ED}" type="presParOf" srcId="{93168D0D-A8AF-400E-AB03-9C162DF3AF44}" destId="{E12D9853-63C9-45E5-A8EF-5457B2836340}" srcOrd="0" destOrd="0" presId="urn:microsoft.com/office/officeart/2005/8/layout/orgChart1"/>
    <dgm:cxn modelId="{B7F43FDF-4DB7-4EE3-8C92-C70E9E08F201}" type="presParOf" srcId="{93168D0D-A8AF-400E-AB03-9C162DF3AF44}" destId="{E9B351C3-3D37-44C5-9DC3-C0CD4093DEFD}" srcOrd="1" destOrd="0" presId="urn:microsoft.com/office/officeart/2005/8/layout/orgChart1"/>
    <dgm:cxn modelId="{D8384A06-3596-4A80-980F-2D3C4B260E9B}" type="presParOf" srcId="{EBE222B4-A6E4-4929-B2C1-6DC878385778}" destId="{2B36610B-2C35-431D-956C-E1BA1B9A6230}" srcOrd="1" destOrd="0" presId="urn:microsoft.com/office/officeart/2005/8/layout/orgChart1"/>
    <dgm:cxn modelId="{8E6FDDF8-CFEF-430A-B484-0FA5C5694139}" type="presParOf" srcId="{EBE222B4-A6E4-4929-B2C1-6DC878385778}" destId="{C33360B8-CDEC-4C30-90F3-B23E71EFD83C}" srcOrd="2" destOrd="0" presId="urn:microsoft.com/office/officeart/2005/8/layout/orgChart1"/>
    <dgm:cxn modelId="{E1014DE9-C663-4045-B523-758E29594026}" type="presParOf" srcId="{559DC38B-D671-4D69-88FA-F5042C69BEA8}" destId="{B41EDC1C-753D-4859-AD93-477E9ADE2B0B}" srcOrd="2" destOrd="0" presId="urn:microsoft.com/office/officeart/2005/8/layout/orgChart1"/>
    <dgm:cxn modelId="{10562870-535E-44D1-8F87-64955AA5B141}" type="presParOf" srcId="{559DC38B-D671-4D69-88FA-F5042C69BEA8}" destId="{07AC5BAC-3F34-42C8-A93A-990A27FF3E15}" srcOrd="3" destOrd="0" presId="urn:microsoft.com/office/officeart/2005/8/layout/orgChart1"/>
    <dgm:cxn modelId="{AEB1D53F-9A63-444E-8B50-EC890447F15F}" type="presParOf" srcId="{07AC5BAC-3F34-42C8-A93A-990A27FF3E15}" destId="{5FB563EA-23E2-4165-84F8-FDFCD259680B}" srcOrd="0" destOrd="0" presId="urn:microsoft.com/office/officeart/2005/8/layout/orgChart1"/>
    <dgm:cxn modelId="{6BBF106B-542E-4C3D-A511-AA6CB25F808D}" type="presParOf" srcId="{5FB563EA-23E2-4165-84F8-FDFCD259680B}" destId="{5D6D0F90-6057-47BE-B56B-6D07140F1D63}" srcOrd="0" destOrd="0" presId="urn:microsoft.com/office/officeart/2005/8/layout/orgChart1"/>
    <dgm:cxn modelId="{E31B97B6-2486-405F-A518-E18B5333BF58}" type="presParOf" srcId="{5FB563EA-23E2-4165-84F8-FDFCD259680B}" destId="{9A99A42B-E9DD-4021-837B-F2C3C8197C97}" srcOrd="1" destOrd="0" presId="urn:microsoft.com/office/officeart/2005/8/layout/orgChart1"/>
    <dgm:cxn modelId="{72573486-679B-48EF-B8E9-5BF239FD6FA9}" type="presParOf" srcId="{07AC5BAC-3F34-42C8-A93A-990A27FF3E15}" destId="{E6E1A7CE-5E06-4533-91B1-A22ED3500A30}" srcOrd="1" destOrd="0" presId="urn:microsoft.com/office/officeart/2005/8/layout/orgChart1"/>
    <dgm:cxn modelId="{3256F760-DBDE-44F2-BFF1-870B3A94A71D}" type="presParOf" srcId="{07AC5BAC-3F34-42C8-A93A-990A27FF3E15}" destId="{7BB30BED-6FA2-4CE3-8358-A416C2251063}" srcOrd="2" destOrd="0" presId="urn:microsoft.com/office/officeart/2005/8/layout/orgChart1"/>
    <dgm:cxn modelId="{EB80A50C-2F7A-4B20-A112-6ECE25D6A082}" type="presParOf" srcId="{AAABF0D5-DBF2-4E4E-ACC4-1C9E727DB0C4}" destId="{F7B3ED2D-348A-48C2-BF02-A9C4FBFAF683}" srcOrd="2" destOrd="0" presId="urn:microsoft.com/office/officeart/2005/8/layout/orgChart1"/>
    <dgm:cxn modelId="{324B8EAA-487F-499A-BCE7-AB816F890FA7}" type="presParOf" srcId="{4D8DD532-E26F-405C-BE8A-1E2B6D779379}" destId="{D7A7CF5A-17FA-4333-8323-95632B338A0C}" srcOrd="4" destOrd="0" presId="urn:microsoft.com/office/officeart/2005/8/layout/orgChart1"/>
    <dgm:cxn modelId="{D0F67163-0F2D-4BC1-A557-A9BB42237313}" type="presParOf" srcId="{4D8DD532-E26F-405C-BE8A-1E2B6D779379}" destId="{2B4CAEF6-389F-4625-81B6-05699B23277F}" srcOrd="5" destOrd="0" presId="urn:microsoft.com/office/officeart/2005/8/layout/orgChart1"/>
    <dgm:cxn modelId="{36E4EB7D-D983-4DCE-AE2A-5059591A7EE9}" type="presParOf" srcId="{2B4CAEF6-389F-4625-81B6-05699B23277F}" destId="{CD3F4EB1-9967-4AD1-9D12-05AF1EF1BDCB}" srcOrd="0" destOrd="0" presId="urn:microsoft.com/office/officeart/2005/8/layout/orgChart1"/>
    <dgm:cxn modelId="{8D2C8AF7-9DAB-4E4B-B817-66F061C6FF8B}" type="presParOf" srcId="{CD3F4EB1-9967-4AD1-9D12-05AF1EF1BDCB}" destId="{76F8ED3A-1BF7-488C-9901-3E77F03E3598}" srcOrd="0" destOrd="0" presId="urn:microsoft.com/office/officeart/2005/8/layout/orgChart1"/>
    <dgm:cxn modelId="{0B39A936-4978-49EC-954D-CDA9387C2FC5}" type="presParOf" srcId="{CD3F4EB1-9967-4AD1-9D12-05AF1EF1BDCB}" destId="{32010843-6B4B-4D18-8A9E-AB890E369989}" srcOrd="1" destOrd="0" presId="urn:microsoft.com/office/officeart/2005/8/layout/orgChart1"/>
    <dgm:cxn modelId="{5F03BEC5-BEA2-4773-BABB-978BEC33CF78}" type="presParOf" srcId="{2B4CAEF6-389F-4625-81B6-05699B23277F}" destId="{8A3B22E3-6E78-403B-A555-C65543145871}" srcOrd="1" destOrd="0" presId="urn:microsoft.com/office/officeart/2005/8/layout/orgChart1"/>
    <dgm:cxn modelId="{65C28E3A-15A8-47DC-9FCA-8F5102B1D395}" type="presParOf" srcId="{8A3B22E3-6E78-403B-A555-C65543145871}" destId="{CA9ABEEF-36A0-44DA-8215-F92D31D31492}" srcOrd="0" destOrd="0" presId="urn:microsoft.com/office/officeart/2005/8/layout/orgChart1"/>
    <dgm:cxn modelId="{5066B0E5-FF3B-4B9A-9826-0C53621F811A}" type="presParOf" srcId="{8A3B22E3-6E78-403B-A555-C65543145871}" destId="{320C5E57-1FAA-4861-B13C-5C4F56F9F73E}" srcOrd="1" destOrd="0" presId="urn:microsoft.com/office/officeart/2005/8/layout/orgChart1"/>
    <dgm:cxn modelId="{F3A23408-A3E1-4399-A7B9-B63B2B89ACE8}" type="presParOf" srcId="{320C5E57-1FAA-4861-B13C-5C4F56F9F73E}" destId="{91823833-AC04-442A-96B3-2BEC2C7221F5}" srcOrd="0" destOrd="0" presId="urn:microsoft.com/office/officeart/2005/8/layout/orgChart1"/>
    <dgm:cxn modelId="{7D056B52-E496-425B-B7CE-3DBFD5004069}" type="presParOf" srcId="{91823833-AC04-442A-96B3-2BEC2C7221F5}" destId="{0A1992E3-2B4C-40B3-895D-D8F541613425}" srcOrd="0" destOrd="0" presId="urn:microsoft.com/office/officeart/2005/8/layout/orgChart1"/>
    <dgm:cxn modelId="{DFB08BF7-615F-4B96-8547-AC054F8B3DC1}" type="presParOf" srcId="{91823833-AC04-442A-96B3-2BEC2C7221F5}" destId="{D381ED2C-C7B9-458D-84DF-10DE81D849C3}" srcOrd="1" destOrd="0" presId="urn:microsoft.com/office/officeart/2005/8/layout/orgChart1"/>
    <dgm:cxn modelId="{52CCFB82-5B3E-40F4-9E89-381D874E4BAD}" type="presParOf" srcId="{320C5E57-1FAA-4861-B13C-5C4F56F9F73E}" destId="{4DCB992B-933F-4D93-BA1B-C02565113E07}" srcOrd="1" destOrd="0" presId="urn:microsoft.com/office/officeart/2005/8/layout/orgChart1"/>
    <dgm:cxn modelId="{531800FD-CDCD-407B-9400-CAF160D32F74}" type="presParOf" srcId="{320C5E57-1FAA-4861-B13C-5C4F56F9F73E}" destId="{3746AAE7-8C86-45D5-8981-5266DA1CEC2D}" srcOrd="2" destOrd="0" presId="urn:microsoft.com/office/officeart/2005/8/layout/orgChart1"/>
    <dgm:cxn modelId="{82D4FB94-9525-4B44-B6A5-D5C91B5EBF3D}" type="presParOf" srcId="{8A3B22E3-6E78-403B-A555-C65543145871}" destId="{F44B4F30-209B-439C-A7B3-0842775BF3EE}" srcOrd="2" destOrd="0" presId="urn:microsoft.com/office/officeart/2005/8/layout/orgChart1"/>
    <dgm:cxn modelId="{FF35DE4A-1DA1-4EB9-89D6-E69B8188EA9F}" type="presParOf" srcId="{8A3B22E3-6E78-403B-A555-C65543145871}" destId="{10581C24-E78D-4BB6-82A1-056A6B5EDC0D}" srcOrd="3" destOrd="0" presId="urn:microsoft.com/office/officeart/2005/8/layout/orgChart1"/>
    <dgm:cxn modelId="{6E269E20-8E9A-4F35-AA3B-4E6E3B4E2A3A}" type="presParOf" srcId="{10581C24-E78D-4BB6-82A1-056A6B5EDC0D}" destId="{92C2F288-2013-4403-BDA9-F24756BD9C23}" srcOrd="0" destOrd="0" presId="urn:microsoft.com/office/officeart/2005/8/layout/orgChart1"/>
    <dgm:cxn modelId="{C5BC75BC-146E-48C4-91C1-BAED3378D930}" type="presParOf" srcId="{92C2F288-2013-4403-BDA9-F24756BD9C23}" destId="{B0DFC7C0-7CD0-40E1-B34C-CCD9A64162D7}" srcOrd="0" destOrd="0" presId="urn:microsoft.com/office/officeart/2005/8/layout/orgChart1"/>
    <dgm:cxn modelId="{A2773C44-97A9-4F34-BBAD-D3079E1F52A8}" type="presParOf" srcId="{92C2F288-2013-4403-BDA9-F24756BD9C23}" destId="{4EC5307C-03C9-4CCD-A482-9730C7F0102E}" srcOrd="1" destOrd="0" presId="urn:microsoft.com/office/officeart/2005/8/layout/orgChart1"/>
    <dgm:cxn modelId="{0AE90C91-C4E0-464E-8900-5EF21ABBED50}" type="presParOf" srcId="{10581C24-E78D-4BB6-82A1-056A6B5EDC0D}" destId="{A44A6F65-1B9E-4150-9EFF-720B585D2CCC}" srcOrd="1" destOrd="0" presId="urn:microsoft.com/office/officeart/2005/8/layout/orgChart1"/>
    <dgm:cxn modelId="{8E5BF037-9061-4B2C-9587-E110212E4394}" type="presParOf" srcId="{10581C24-E78D-4BB6-82A1-056A6B5EDC0D}" destId="{49E7CE32-4F77-42C9-A2D3-B1498B73150B}" srcOrd="2" destOrd="0" presId="urn:microsoft.com/office/officeart/2005/8/layout/orgChart1"/>
    <dgm:cxn modelId="{46B22417-6915-419C-B6A4-E09D19D4D7E5}" type="presParOf" srcId="{2B4CAEF6-389F-4625-81B6-05699B23277F}" destId="{70FC64D0-91CE-447A-A845-7E30CE1A183B}" srcOrd="2" destOrd="0" presId="urn:microsoft.com/office/officeart/2005/8/layout/orgChart1"/>
    <dgm:cxn modelId="{539BA3D3-CB55-4FE9-B653-8D8EA9F37575}" type="presParOf" srcId="{4D8DD532-E26F-405C-BE8A-1E2B6D779379}" destId="{1B5DFF55-DE1F-4790-971F-45EC7E3BD2EE}" srcOrd="6" destOrd="0" presId="urn:microsoft.com/office/officeart/2005/8/layout/orgChart1"/>
    <dgm:cxn modelId="{600004C9-FA3C-41D7-9ACC-1D5C559A642F}" type="presParOf" srcId="{4D8DD532-E26F-405C-BE8A-1E2B6D779379}" destId="{7569D21E-6764-4CEA-AAC1-CD57FFA4D285}" srcOrd="7" destOrd="0" presId="urn:microsoft.com/office/officeart/2005/8/layout/orgChart1"/>
    <dgm:cxn modelId="{57A1DF64-B64B-4975-A5FA-2DBDF8037FC3}" type="presParOf" srcId="{7569D21E-6764-4CEA-AAC1-CD57FFA4D285}" destId="{ED2CAB85-08F7-4337-95F6-E7B2516770EC}" srcOrd="0" destOrd="0" presId="urn:microsoft.com/office/officeart/2005/8/layout/orgChart1"/>
    <dgm:cxn modelId="{8CFF46A9-DBD8-4671-9C55-DF8BC2BC20DA}" type="presParOf" srcId="{ED2CAB85-08F7-4337-95F6-E7B2516770EC}" destId="{9C4813F1-36DB-44D3-9310-FD0E531A32C8}" srcOrd="0" destOrd="0" presId="urn:microsoft.com/office/officeart/2005/8/layout/orgChart1"/>
    <dgm:cxn modelId="{4432F9AC-63F0-46D5-AAAB-4B1DBB48866A}" type="presParOf" srcId="{ED2CAB85-08F7-4337-95F6-E7B2516770EC}" destId="{B59B7C52-DCEA-4CB1-9BF1-EB1D30230CD2}" srcOrd="1" destOrd="0" presId="urn:microsoft.com/office/officeart/2005/8/layout/orgChart1"/>
    <dgm:cxn modelId="{3F90C8B2-A4C5-475A-BAF8-4FE408D7F1DA}" type="presParOf" srcId="{7569D21E-6764-4CEA-AAC1-CD57FFA4D285}" destId="{9C788CD4-20CF-43EF-A7A4-58BFB56BC3DE}" srcOrd="1" destOrd="0" presId="urn:microsoft.com/office/officeart/2005/8/layout/orgChart1"/>
    <dgm:cxn modelId="{6074413D-B3DC-4CCE-99B5-3F52899BE2FA}" type="presParOf" srcId="{9C788CD4-20CF-43EF-A7A4-58BFB56BC3DE}" destId="{B9FF7FBB-8B16-4DA6-90C6-7A05C2396A73}" srcOrd="0" destOrd="0" presId="urn:microsoft.com/office/officeart/2005/8/layout/orgChart1"/>
    <dgm:cxn modelId="{FF9AA7A7-09EC-41AE-81A9-090A8E68AB0A}" type="presParOf" srcId="{9C788CD4-20CF-43EF-A7A4-58BFB56BC3DE}" destId="{47A2D7DD-2BFF-46B6-A406-99AD343FBFA2}" srcOrd="1" destOrd="0" presId="urn:microsoft.com/office/officeart/2005/8/layout/orgChart1"/>
    <dgm:cxn modelId="{7EAC9407-FFE3-469B-9EEB-C1CEBE3027CD}" type="presParOf" srcId="{47A2D7DD-2BFF-46B6-A406-99AD343FBFA2}" destId="{3206F698-88B6-4A42-B47A-2C0C3821CDDA}" srcOrd="0" destOrd="0" presId="urn:microsoft.com/office/officeart/2005/8/layout/orgChart1"/>
    <dgm:cxn modelId="{CAB18113-0EA2-435A-A540-07E1DA7024FE}" type="presParOf" srcId="{3206F698-88B6-4A42-B47A-2C0C3821CDDA}" destId="{E7E6991B-E0E5-41BA-9E51-50AAC3672E9C}" srcOrd="0" destOrd="0" presId="urn:microsoft.com/office/officeart/2005/8/layout/orgChart1"/>
    <dgm:cxn modelId="{5103B8FC-9932-40CA-8C5E-0B58F105D306}" type="presParOf" srcId="{3206F698-88B6-4A42-B47A-2C0C3821CDDA}" destId="{794043C6-BC36-461C-A348-41EE3F222AB0}" srcOrd="1" destOrd="0" presId="urn:microsoft.com/office/officeart/2005/8/layout/orgChart1"/>
    <dgm:cxn modelId="{17C6692B-1D0F-4D93-AB9E-01976CD9EBBB}" type="presParOf" srcId="{47A2D7DD-2BFF-46B6-A406-99AD343FBFA2}" destId="{56C4F265-1B93-463B-91FF-68373DB2B78D}" srcOrd="1" destOrd="0" presId="urn:microsoft.com/office/officeart/2005/8/layout/orgChart1"/>
    <dgm:cxn modelId="{F92EB110-40DD-4958-A424-87A2ABFE33CD}" type="presParOf" srcId="{47A2D7DD-2BFF-46B6-A406-99AD343FBFA2}" destId="{9E396443-DAC2-4A20-93A2-FA0D3026BEC2}" srcOrd="2" destOrd="0" presId="urn:microsoft.com/office/officeart/2005/8/layout/orgChart1"/>
    <dgm:cxn modelId="{6C8F49DB-989C-4152-8C22-B217AE9AC8C0}" type="presParOf" srcId="{9C788CD4-20CF-43EF-A7A4-58BFB56BC3DE}" destId="{FD0A0475-D71D-4D4B-9462-9626EBFDF289}" srcOrd="2" destOrd="0" presId="urn:microsoft.com/office/officeart/2005/8/layout/orgChart1"/>
    <dgm:cxn modelId="{AC2BA65C-9107-4740-A301-156A9438703A}" type="presParOf" srcId="{9C788CD4-20CF-43EF-A7A4-58BFB56BC3DE}" destId="{0A4CDF17-107F-44B1-9728-3395A78043E5}" srcOrd="3" destOrd="0" presId="urn:microsoft.com/office/officeart/2005/8/layout/orgChart1"/>
    <dgm:cxn modelId="{F58E90D6-0780-4483-9A37-F075E964EB7F}" type="presParOf" srcId="{0A4CDF17-107F-44B1-9728-3395A78043E5}" destId="{C9B47349-48BB-466F-A065-F974B727BE99}" srcOrd="0" destOrd="0" presId="urn:microsoft.com/office/officeart/2005/8/layout/orgChart1"/>
    <dgm:cxn modelId="{A5D93D08-FE50-433A-BF98-9EE6451CEA0C}" type="presParOf" srcId="{C9B47349-48BB-466F-A065-F974B727BE99}" destId="{D734A6FC-384C-4773-B1DF-401922F30B61}" srcOrd="0" destOrd="0" presId="urn:microsoft.com/office/officeart/2005/8/layout/orgChart1"/>
    <dgm:cxn modelId="{9411C50E-AD20-4650-A4CA-C96B595C3EDB}" type="presParOf" srcId="{C9B47349-48BB-466F-A065-F974B727BE99}" destId="{AC0C806D-21F5-44FF-8FEB-23D469CF4576}" srcOrd="1" destOrd="0" presId="urn:microsoft.com/office/officeart/2005/8/layout/orgChart1"/>
    <dgm:cxn modelId="{83E5B277-2FAB-473A-A314-11CFF968CFDD}" type="presParOf" srcId="{0A4CDF17-107F-44B1-9728-3395A78043E5}" destId="{D46DF8EE-E0A2-45AF-8D59-E886B3EAC6A7}" srcOrd="1" destOrd="0" presId="urn:microsoft.com/office/officeart/2005/8/layout/orgChart1"/>
    <dgm:cxn modelId="{3327B0BC-F39C-46D4-B9BB-57BFF879C620}" type="presParOf" srcId="{0A4CDF17-107F-44B1-9728-3395A78043E5}" destId="{C34B9EC7-96D6-43D4-94D2-C890D8E302E3}" srcOrd="2" destOrd="0" presId="urn:microsoft.com/office/officeart/2005/8/layout/orgChart1"/>
    <dgm:cxn modelId="{F9BFB9A4-DE4E-4FC7-B36D-06A47374A547}" type="presParOf" srcId="{7569D21E-6764-4CEA-AAC1-CD57FFA4D285}" destId="{B8978D36-0AE2-4AEE-ADB8-1E34D6DB75F5}" srcOrd="2" destOrd="0" presId="urn:microsoft.com/office/officeart/2005/8/layout/orgChart1"/>
    <dgm:cxn modelId="{2CE2783E-AFE4-465D-8868-80CBADF59CD8}" type="presParOf" srcId="{B884B040-2B1B-4EB2-9799-D647807B6655}" destId="{908B7300-0430-4624-9A36-B52465B52AD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363706-656C-46C5-A7D0-EBBDEACC9BBD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7EB18440-3824-494B-9FD8-158DF231ED63}">
      <dgm:prSet phldrT="[Text]"/>
      <dgm:spPr/>
      <dgm:t>
        <a:bodyPr/>
        <a:lstStyle/>
        <a:p>
          <a:r>
            <a:rPr lang="cs-CZ" dirty="0" smtClean="0"/>
            <a:t>Opatření</a:t>
          </a:r>
        </a:p>
        <a:p>
          <a:r>
            <a:rPr lang="cs-CZ" dirty="0" smtClean="0"/>
            <a:t>(AP)</a:t>
          </a:r>
          <a:endParaRPr lang="cs-CZ" dirty="0"/>
        </a:p>
      </dgm:t>
    </dgm:pt>
    <dgm:pt modelId="{C2883335-55A5-4E50-AE8D-622914DAB2CC}" type="parTrans" cxnId="{7F81C15A-11AD-49F1-9050-608FDA1FB624}">
      <dgm:prSet/>
      <dgm:spPr/>
      <dgm:t>
        <a:bodyPr/>
        <a:lstStyle/>
        <a:p>
          <a:endParaRPr lang="cs-CZ"/>
        </a:p>
      </dgm:t>
    </dgm:pt>
    <dgm:pt modelId="{28B2C776-5F02-42B6-AD3F-3F5DF6EF33A6}" type="sibTrans" cxnId="{7F81C15A-11AD-49F1-9050-608FDA1FB624}">
      <dgm:prSet/>
      <dgm:spPr/>
      <dgm:t>
        <a:bodyPr/>
        <a:lstStyle/>
        <a:p>
          <a:endParaRPr lang="cs-CZ"/>
        </a:p>
      </dgm:t>
    </dgm:pt>
    <dgm:pt modelId="{70FAD3D1-CE6F-4E6A-BF35-4C79CCDFE294}">
      <dgm:prSet phldrT="[Text]"/>
      <dgm:spPr/>
      <dgm:t>
        <a:bodyPr/>
        <a:lstStyle/>
        <a:p>
          <a:r>
            <a:rPr lang="cs-CZ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Zavést měření úsekové a okamžité rychlosti v uzavírkách na dálnicích a v rizikových lokalitách dálnic a silnic I. tříd (gesce: ŘSD, </a:t>
          </a:r>
          <a:r>
            <a:rPr lang="cs-CZ" b="0" baseline="0" dirty="0" err="1" smtClean="0">
              <a:latin typeface="Arial" panose="020B0604020202020204" pitchFamily="34" charset="0"/>
              <a:cs typeface="Arial" panose="020B0604020202020204" pitchFamily="34" charset="0"/>
            </a:rPr>
            <a:t>spolugesce</a:t>
          </a:r>
          <a:r>
            <a:rPr lang="cs-CZ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: PČR a  ORP)</a:t>
          </a:r>
          <a:endParaRPr lang="cs-CZ" dirty="0"/>
        </a:p>
      </dgm:t>
    </dgm:pt>
    <dgm:pt modelId="{AF2E8D29-CCD8-4AC0-B829-9DC93F549671}" type="parTrans" cxnId="{90396350-BFFB-48FE-9072-312FDD558E0F}">
      <dgm:prSet/>
      <dgm:spPr/>
      <dgm:t>
        <a:bodyPr/>
        <a:lstStyle/>
        <a:p>
          <a:endParaRPr lang="cs-CZ"/>
        </a:p>
      </dgm:t>
    </dgm:pt>
    <dgm:pt modelId="{D60C777F-0EDD-444D-8EEB-EBD133E0B6EB}" type="sibTrans" cxnId="{90396350-BFFB-48FE-9072-312FDD558E0F}">
      <dgm:prSet/>
      <dgm:spPr/>
      <dgm:t>
        <a:bodyPr/>
        <a:lstStyle/>
        <a:p>
          <a:endParaRPr lang="cs-CZ"/>
        </a:p>
      </dgm:t>
    </dgm:pt>
    <dgm:pt modelId="{9A5DAF9E-F7FA-4CE4-9C09-1A1CAF52F7AF}">
      <dgm:prSet phldrT="[Text]"/>
      <dgm:spPr/>
      <dgm:t>
        <a:bodyPr/>
        <a:lstStyle/>
        <a:p>
          <a:r>
            <a:rPr lang="cs-CZ" dirty="0" smtClean="0"/>
            <a:t>Aktivita</a:t>
          </a:r>
          <a:endParaRPr lang="cs-CZ" dirty="0"/>
        </a:p>
      </dgm:t>
    </dgm:pt>
    <dgm:pt modelId="{555FA886-5FCE-4E25-9B61-6D5DA0D7C4A8}" type="parTrans" cxnId="{77A27507-4CC2-4732-AE35-FABE4124E598}">
      <dgm:prSet/>
      <dgm:spPr/>
      <dgm:t>
        <a:bodyPr/>
        <a:lstStyle/>
        <a:p>
          <a:endParaRPr lang="cs-CZ"/>
        </a:p>
      </dgm:t>
    </dgm:pt>
    <dgm:pt modelId="{77B539BB-2595-426B-A00C-6D5DDF64513D}" type="sibTrans" cxnId="{77A27507-4CC2-4732-AE35-FABE4124E598}">
      <dgm:prSet/>
      <dgm:spPr/>
      <dgm:t>
        <a:bodyPr/>
        <a:lstStyle/>
        <a:p>
          <a:endParaRPr lang="cs-CZ"/>
        </a:p>
      </dgm:t>
    </dgm:pt>
    <dgm:pt modelId="{3CFF295F-8115-4FBE-B4D5-A30E17AD8D4C}">
      <dgm:prSet phldrT="[Text]"/>
      <dgm:spPr/>
      <dgm:t>
        <a:bodyPr/>
        <a:lstStyle/>
        <a:p>
          <a:r>
            <a:rPr lang="cs-CZ" dirty="0" smtClean="0"/>
            <a:t>Vytipovat lokality (PČR ve spolupráci s ORP)</a:t>
          </a:r>
          <a:endParaRPr lang="cs-CZ" dirty="0"/>
        </a:p>
      </dgm:t>
    </dgm:pt>
    <dgm:pt modelId="{78E97211-6169-41A3-B7CA-C48D8F42FB06}" type="parTrans" cxnId="{28F7EC64-27A1-456A-98B7-0F9592957D94}">
      <dgm:prSet/>
      <dgm:spPr/>
      <dgm:t>
        <a:bodyPr/>
        <a:lstStyle/>
        <a:p>
          <a:endParaRPr lang="cs-CZ"/>
        </a:p>
      </dgm:t>
    </dgm:pt>
    <dgm:pt modelId="{BCAA4A50-29D5-4BA7-B520-51AA9482CC94}" type="sibTrans" cxnId="{28F7EC64-27A1-456A-98B7-0F9592957D94}">
      <dgm:prSet/>
      <dgm:spPr/>
      <dgm:t>
        <a:bodyPr/>
        <a:lstStyle/>
        <a:p>
          <a:endParaRPr lang="cs-CZ"/>
        </a:p>
      </dgm:t>
    </dgm:pt>
    <dgm:pt modelId="{98EBFD59-33CB-4960-A609-590135DEF916}">
      <dgm:prSet phldrT="[Text]"/>
      <dgm:spPr/>
      <dgm:t>
        <a:bodyPr/>
        <a:lstStyle/>
        <a:p>
          <a:r>
            <a:rPr lang="cs-CZ" dirty="0" smtClean="0"/>
            <a:t>Úkol</a:t>
          </a:r>
          <a:endParaRPr lang="cs-CZ" dirty="0"/>
        </a:p>
      </dgm:t>
    </dgm:pt>
    <dgm:pt modelId="{819D1A0A-527D-4A33-BFAE-6CB9EB7CEA81}" type="parTrans" cxnId="{EF5F6512-49EE-45A0-ACE0-45565BF041D7}">
      <dgm:prSet/>
      <dgm:spPr/>
      <dgm:t>
        <a:bodyPr/>
        <a:lstStyle/>
        <a:p>
          <a:endParaRPr lang="cs-CZ"/>
        </a:p>
      </dgm:t>
    </dgm:pt>
    <dgm:pt modelId="{0708D25A-809D-4ED9-BDAE-2B8A9E0677F1}" type="sibTrans" cxnId="{EF5F6512-49EE-45A0-ACE0-45565BF041D7}">
      <dgm:prSet/>
      <dgm:spPr/>
      <dgm:t>
        <a:bodyPr/>
        <a:lstStyle/>
        <a:p>
          <a:endParaRPr lang="cs-CZ"/>
        </a:p>
      </dgm:t>
    </dgm:pt>
    <dgm:pt modelId="{18206D57-A761-4788-8788-825BC7B300F0}">
      <dgm:prSet phldrT="[Text]"/>
      <dgm:spPr/>
      <dgm:t>
        <a:bodyPr/>
        <a:lstStyle/>
        <a:p>
          <a:r>
            <a:rPr lang="cs-CZ" dirty="0" smtClean="0"/>
            <a:t>Personálně zabezpečit řešení přestupků</a:t>
          </a:r>
          <a:endParaRPr lang="cs-CZ" dirty="0"/>
        </a:p>
      </dgm:t>
    </dgm:pt>
    <dgm:pt modelId="{972C5C3D-0CCB-4663-90E5-B30D662EE020}" type="parTrans" cxnId="{B76F6614-A22F-4FA2-AABB-6FD4FCCFD41D}">
      <dgm:prSet/>
      <dgm:spPr/>
      <dgm:t>
        <a:bodyPr/>
        <a:lstStyle/>
        <a:p>
          <a:endParaRPr lang="cs-CZ"/>
        </a:p>
      </dgm:t>
    </dgm:pt>
    <dgm:pt modelId="{88CEEC0E-23C4-4A0F-8B2B-0C365737EF40}" type="sibTrans" cxnId="{B76F6614-A22F-4FA2-AABB-6FD4FCCFD41D}">
      <dgm:prSet/>
      <dgm:spPr/>
      <dgm:t>
        <a:bodyPr/>
        <a:lstStyle/>
        <a:p>
          <a:endParaRPr lang="cs-CZ"/>
        </a:p>
      </dgm:t>
    </dgm:pt>
    <dgm:pt modelId="{CA1C06AF-C96E-4B0D-8588-A7D21D8A3A88}">
      <dgm:prSet phldrT="[Text]"/>
      <dgm:spPr/>
      <dgm:t>
        <a:bodyPr/>
        <a:lstStyle/>
        <a:p>
          <a:r>
            <a:rPr lang="cs-CZ" dirty="0" smtClean="0"/>
            <a:t>Upravit interní předpisy ŘSD (ŘSD)</a:t>
          </a:r>
          <a:endParaRPr lang="cs-CZ" dirty="0"/>
        </a:p>
      </dgm:t>
    </dgm:pt>
    <dgm:pt modelId="{1E2A3775-F2FC-4AF2-8D48-2E5C347EB725}" type="parTrans" cxnId="{A3D48112-1C3D-4C4D-97AB-07D07E095C8C}">
      <dgm:prSet/>
      <dgm:spPr/>
      <dgm:t>
        <a:bodyPr/>
        <a:lstStyle/>
        <a:p>
          <a:endParaRPr lang="cs-CZ"/>
        </a:p>
      </dgm:t>
    </dgm:pt>
    <dgm:pt modelId="{BC502165-2B55-493A-B620-7D0416C45E4E}" type="sibTrans" cxnId="{A3D48112-1C3D-4C4D-97AB-07D07E095C8C}">
      <dgm:prSet/>
      <dgm:spPr/>
      <dgm:t>
        <a:bodyPr/>
        <a:lstStyle/>
        <a:p>
          <a:endParaRPr lang="cs-CZ"/>
        </a:p>
      </dgm:t>
    </dgm:pt>
    <dgm:pt modelId="{2765F65A-5F33-47FD-AFD1-BA51797A8C72}">
      <dgm:prSet phldrT="[Text]"/>
      <dgm:spPr/>
      <dgm:t>
        <a:bodyPr/>
        <a:lstStyle/>
        <a:p>
          <a:r>
            <a:rPr lang="cs-CZ" dirty="0" smtClean="0"/>
            <a:t>Realizovat úsekové měření (ŘSD)</a:t>
          </a:r>
          <a:endParaRPr lang="cs-CZ" dirty="0"/>
        </a:p>
      </dgm:t>
    </dgm:pt>
    <dgm:pt modelId="{B473567C-6645-41AF-9B9D-B6F17D223267}" type="parTrans" cxnId="{9E1F2E3D-7D29-4F1D-BA14-A7D8925B825C}">
      <dgm:prSet/>
      <dgm:spPr/>
      <dgm:t>
        <a:bodyPr/>
        <a:lstStyle/>
        <a:p>
          <a:endParaRPr lang="cs-CZ"/>
        </a:p>
      </dgm:t>
    </dgm:pt>
    <dgm:pt modelId="{62D3BD21-C2B6-4B34-8264-2F12B655ED45}" type="sibTrans" cxnId="{9E1F2E3D-7D29-4F1D-BA14-A7D8925B825C}">
      <dgm:prSet/>
      <dgm:spPr/>
      <dgm:t>
        <a:bodyPr/>
        <a:lstStyle/>
        <a:p>
          <a:endParaRPr lang="cs-CZ"/>
        </a:p>
      </dgm:t>
    </dgm:pt>
    <dgm:pt modelId="{A024F15B-0AFA-4251-A7A7-EC7C9F4DF386}">
      <dgm:prSet phldrT="[Text]"/>
      <dgm:spPr/>
      <dgm:t>
        <a:bodyPr/>
        <a:lstStyle/>
        <a:p>
          <a:r>
            <a:rPr lang="cs-CZ" b="1" u="none" dirty="0" smtClean="0"/>
            <a:t>Zajistit řešení přestupků (ORP)</a:t>
          </a:r>
          <a:endParaRPr lang="cs-CZ" b="1" u="none" dirty="0"/>
        </a:p>
      </dgm:t>
    </dgm:pt>
    <dgm:pt modelId="{C601F2CC-855D-4BA5-A54D-692F88279A96}" type="parTrans" cxnId="{1A56EA41-B0CB-4F4A-B4B1-416BC87E20E0}">
      <dgm:prSet/>
      <dgm:spPr/>
      <dgm:t>
        <a:bodyPr/>
        <a:lstStyle/>
        <a:p>
          <a:endParaRPr lang="cs-CZ"/>
        </a:p>
      </dgm:t>
    </dgm:pt>
    <dgm:pt modelId="{D640AF7B-EBE9-4F14-AD0A-3AA8E927D914}" type="sibTrans" cxnId="{1A56EA41-B0CB-4F4A-B4B1-416BC87E20E0}">
      <dgm:prSet/>
      <dgm:spPr/>
      <dgm:t>
        <a:bodyPr/>
        <a:lstStyle/>
        <a:p>
          <a:endParaRPr lang="cs-CZ"/>
        </a:p>
      </dgm:t>
    </dgm:pt>
    <dgm:pt modelId="{9A0E029A-71AC-4899-A2AE-16E8ABCD4397}">
      <dgm:prSet phldrT="[Text]"/>
      <dgm:spPr/>
      <dgm:t>
        <a:bodyPr/>
        <a:lstStyle/>
        <a:p>
          <a:r>
            <a:rPr lang="cs-CZ" dirty="0" smtClean="0"/>
            <a:t>Upravit informační </a:t>
          </a:r>
          <a:r>
            <a:rPr lang="cs-CZ" dirty="0" smtClean="0"/>
            <a:t>systém (zpracování přestupků, sledované indikátory)</a:t>
          </a:r>
          <a:endParaRPr lang="cs-CZ" dirty="0"/>
        </a:p>
      </dgm:t>
    </dgm:pt>
    <dgm:pt modelId="{7D9E75BB-5D21-4971-93AB-E739D7DFBC81}" type="parTrans" cxnId="{8104554F-1FB5-43D0-A014-F0D98CFB894E}">
      <dgm:prSet/>
      <dgm:spPr/>
      <dgm:t>
        <a:bodyPr/>
        <a:lstStyle/>
        <a:p>
          <a:endParaRPr lang="cs-CZ"/>
        </a:p>
      </dgm:t>
    </dgm:pt>
    <dgm:pt modelId="{CC9C9608-802D-4394-B7CF-3CB77AB4968D}" type="sibTrans" cxnId="{8104554F-1FB5-43D0-A014-F0D98CFB894E}">
      <dgm:prSet/>
      <dgm:spPr/>
      <dgm:t>
        <a:bodyPr/>
        <a:lstStyle/>
        <a:p>
          <a:endParaRPr lang="cs-CZ"/>
        </a:p>
      </dgm:t>
    </dgm:pt>
    <dgm:pt modelId="{69B38504-29DA-49E9-AC9A-02378BD59CE8}">
      <dgm:prSet phldrT="[Text]"/>
      <dgm:spPr/>
      <dgm:t>
        <a:bodyPr/>
        <a:lstStyle/>
        <a:p>
          <a:r>
            <a:rPr lang="cs-CZ" dirty="0" smtClean="0"/>
            <a:t>…</a:t>
          </a:r>
          <a:endParaRPr lang="cs-CZ" dirty="0"/>
        </a:p>
      </dgm:t>
    </dgm:pt>
    <dgm:pt modelId="{BC398F0C-02CD-4723-A28C-31DABCA3D6EB}" type="parTrans" cxnId="{32448FFA-5D8C-4B03-BE31-918DB70A252F}">
      <dgm:prSet/>
      <dgm:spPr/>
      <dgm:t>
        <a:bodyPr/>
        <a:lstStyle/>
        <a:p>
          <a:endParaRPr lang="cs-CZ"/>
        </a:p>
      </dgm:t>
    </dgm:pt>
    <dgm:pt modelId="{314713BD-ECBA-4BD5-8BBE-AC72CC4E285F}" type="sibTrans" cxnId="{32448FFA-5D8C-4B03-BE31-918DB70A252F}">
      <dgm:prSet/>
      <dgm:spPr/>
      <dgm:t>
        <a:bodyPr/>
        <a:lstStyle/>
        <a:p>
          <a:endParaRPr lang="cs-CZ"/>
        </a:p>
      </dgm:t>
    </dgm:pt>
    <dgm:pt modelId="{8513516A-F7BE-453C-88B8-D895336E3E8C}" type="pres">
      <dgm:prSet presAssocID="{9A363706-656C-46C5-A7D0-EBBDEACC9B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1DA6163-79F4-4BAB-90A7-0435E9FE6128}" type="pres">
      <dgm:prSet presAssocID="{7EB18440-3824-494B-9FD8-158DF231ED63}" presName="composite" presStyleCnt="0"/>
      <dgm:spPr/>
    </dgm:pt>
    <dgm:pt modelId="{889DA1B7-CAE0-4194-B0D7-FECC024E924C}" type="pres">
      <dgm:prSet presAssocID="{7EB18440-3824-494B-9FD8-158DF231ED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825BD1F-9E02-4E96-AC35-5458D7ABD406}" type="pres">
      <dgm:prSet presAssocID="{7EB18440-3824-494B-9FD8-158DF231ED6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596809B-366B-4D73-A5E5-3D7F796E7738}" type="pres">
      <dgm:prSet presAssocID="{28B2C776-5F02-42B6-AD3F-3F5DF6EF33A6}" presName="sp" presStyleCnt="0"/>
      <dgm:spPr/>
    </dgm:pt>
    <dgm:pt modelId="{D1517261-3E2D-44F5-809E-31E3F89BE02B}" type="pres">
      <dgm:prSet presAssocID="{9A5DAF9E-F7FA-4CE4-9C09-1A1CAF52F7AF}" presName="composite" presStyleCnt="0"/>
      <dgm:spPr/>
    </dgm:pt>
    <dgm:pt modelId="{14D13520-E22E-4071-9B64-D73565F4B372}" type="pres">
      <dgm:prSet presAssocID="{9A5DAF9E-F7FA-4CE4-9C09-1A1CAF52F7A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BB87CB-591E-4091-A619-EC7E635E36EF}" type="pres">
      <dgm:prSet presAssocID="{9A5DAF9E-F7FA-4CE4-9C09-1A1CAF52F7A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F27CAE-AFBE-4911-AC3D-16C68D143962}" type="pres">
      <dgm:prSet presAssocID="{77B539BB-2595-426B-A00C-6D5DDF64513D}" presName="sp" presStyleCnt="0"/>
      <dgm:spPr/>
    </dgm:pt>
    <dgm:pt modelId="{A89722E6-DD19-4889-B747-123F5A0CDD87}" type="pres">
      <dgm:prSet presAssocID="{98EBFD59-33CB-4960-A609-590135DEF916}" presName="composite" presStyleCnt="0"/>
      <dgm:spPr/>
    </dgm:pt>
    <dgm:pt modelId="{76A35789-6781-4F7F-9EA3-6EE3145574BD}" type="pres">
      <dgm:prSet presAssocID="{98EBFD59-33CB-4960-A609-590135DEF91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45D32E-FF42-474F-BDFD-7EA412B9D5C1}" type="pres">
      <dgm:prSet presAssocID="{98EBFD59-33CB-4960-A609-590135DEF91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76F6614-A22F-4FA2-AABB-6FD4FCCFD41D}" srcId="{98EBFD59-33CB-4960-A609-590135DEF916}" destId="{18206D57-A761-4788-8788-825BC7B300F0}" srcOrd="0" destOrd="0" parTransId="{972C5C3D-0CCB-4663-90E5-B30D662EE020}" sibTransId="{88CEEC0E-23C4-4A0F-8B2B-0C365737EF40}"/>
    <dgm:cxn modelId="{8FC0D4F5-CCC7-4C8A-813B-A790EFEE1427}" type="presOf" srcId="{7EB18440-3824-494B-9FD8-158DF231ED63}" destId="{889DA1B7-CAE0-4194-B0D7-FECC024E924C}" srcOrd="0" destOrd="0" presId="urn:microsoft.com/office/officeart/2005/8/layout/chevron2"/>
    <dgm:cxn modelId="{EF5F6512-49EE-45A0-ACE0-45565BF041D7}" srcId="{9A363706-656C-46C5-A7D0-EBBDEACC9BBD}" destId="{98EBFD59-33CB-4960-A609-590135DEF916}" srcOrd="2" destOrd="0" parTransId="{819D1A0A-527D-4A33-BFAE-6CB9EB7CEA81}" sibTransId="{0708D25A-809D-4ED9-BDAE-2B8A9E0677F1}"/>
    <dgm:cxn modelId="{2E31E4A1-705F-48D7-87C3-76AE52BC174C}" type="presOf" srcId="{9A363706-656C-46C5-A7D0-EBBDEACC9BBD}" destId="{8513516A-F7BE-453C-88B8-D895336E3E8C}" srcOrd="0" destOrd="0" presId="urn:microsoft.com/office/officeart/2005/8/layout/chevron2"/>
    <dgm:cxn modelId="{32448FFA-5D8C-4B03-BE31-918DB70A252F}" srcId="{98EBFD59-33CB-4960-A609-590135DEF916}" destId="{69B38504-29DA-49E9-AC9A-02378BD59CE8}" srcOrd="2" destOrd="0" parTransId="{BC398F0C-02CD-4723-A28C-31DABCA3D6EB}" sibTransId="{314713BD-ECBA-4BD5-8BBE-AC72CC4E285F}"/>
    <dgm:cxn modelId="{BD08E184-EA92-4F20-916E-8034E641FA07}" type="presOf" srcId="{69B38504-29DA-49E9-AC9A-02378BD59CE8}" destId="{0845D32E-FF42-474F-BDFD-7EA412B9D5C1}" srcOrd="0" destOrd="2" presId="urn:microsoft.com/office/officeart/2005/8/layout/chevron2"/>
    <dgm:cxn modelId="{C06CF7BD-DFE8-4095-8A5B-346C27027552}" type="presOf" srcId="{70FAD3D1-CE6F-4E6A-BF35-4C79CCDFE294}" destId="{1825BD1F-9E02-4E96-AC35-5458D7ABD406}" srcOrd="0" destOrd="0" presId="urn:microsoft.com/office/officeart/2005/8/layout/chevron2"/>
    <dgm:cxn modelId="{60029524-19C7-4455-8AB8-C4773AAE9DDF}" type="presOf" srcId="{3CFF295F-8115-4FBE-B4D5-A30E17AD8D4C}" destId="{2ABB87CB-591E-4091-A619-EC7E635E36EF}" srcOrd="0" destOrd="0" presId="urn:microsoft.com/office/officeart/2005/8/layout/chevron2"/>
    <dgm:cxn modelId="{8104554F-1FB5-43D0-A014-F0D98CFB894E}" srcId="{98EBFD59-33CB-4960-A609-590135DEF916}" destId="{9A0E029A-71AC-4899-A2AE-16E8ABCD4397}" srcOrd="1" destOrd="0" parTransId="{7D9E75BB-5D21-4971-93AB-E739D7DFBC81}" sibTransId="{CC9C9608-802D-4394-B7CF-3CB77AB4968D}"/>
    <dgm:cxn modelId="{D2BA6526-2DD1-4881-A3D5-B9A604B01310}" type="presOf" srcId="{9A0E029A-71AC-4899-A2AE-16E8ABCD4397}" destId="{0845D32E-FF42-474F-BDFD-7EA412B9D5C1}" srcOrd="0" destOrd="1" presId="urn:microsoft.com/office/officeart/2005/8/layout/chevron2"/>
    <dgm:cxn modelId="{3E32E85D-7906-4CF9-BFD8-4ABDFE109347}" type="presOf" srcId="{CA1C06AF-C96E-4B0D-8588-A7D21D8A3A88}" destId="{2ABB87CB-591E-4091-A619-EC7E635E36EF}" srcOrd="0" destOrd="1" presId="urn:microsoft.com/office/officeart/2005/8/layout/chevron2"/>
    <dgm:cxn modelId="{7F81C15A-11AD-49F1-9050-608FDA1FB624}" srcId="{9A363706-656C-46C5-A7D0-EBBDEACC9BBD}" destId="{7EB18440-3824-494B-9FD8-158DF231ED63}" srcOrd="0" destOrd="0" parTransId="{C2883335-55A5-4E50-AE8D-622914DAB2CC}" sibTransId="{28B2C776-5F02-42B6-AD3F-3F5DF6EF33A6}"/>
    <dgm:cxn modelId="{2CE3B8B6-B291-43B7-8931-6A3E689EFF9B}" type="presOf" srcId="{18206D57-A761-4788-8788-825BC7B300F0}" destId="{0845D32E-FF42-474F-BDFD-7EA412B9D5C1}" srcOrd="0" destOrd="0" presId="urn:microsoft.com/office/officeart/2005/8/layout/chevron2"/>
    <dgm:cxn modelId="{69CE10CD-A403-4FA1-A128-62F5C4CFC2CF}" type="presOf" srcId="{2765F65A-5F33-47FD-AFD1-BA51797A8C72}" destId="{2ABB87CB-591E-4091-A619-EC7E635E36EF}" srcOrd="0" destOrd="2" presId="urn:microsoft.com/office/officeart/2005/8/layout/chevron2"/>
    <dgm:cxn modelId="{77A27507-4CC2-4732-AE35-FABE4124E598}" srcId="{9A363706-656C-46C5-A7D0-EBBDEACC9BBD}" destId="{9A5DAF9E-F7FA-4CE4-9C09-1A1CAF52F7AF}" srcOrd="1" destOrd="0" parTransId="{555FA886-5FCE-4E25-9B61-6D5DA0D7C4A8}" sibTransId="{77B539BB-2595-426B-A00C-6D5DDF64513D}"/>
    <dgm:cxn modelId="{8DE05502-A528-448E-8A0A-8A849D8B4447}" type="presOf" srcId="{98EBFD59-33CB-4960-A609-590135DEF916}" destId="{76A35789-6781-4F7F-9EA3-6EE3145574BD}" srcOrd="0" destOrd="0" presId="urn:microsoft.com/office/officeart/2005/8/layout/chevron2"/>
    <dgm:cxn modelId="{90396350-BFFB-48FE-9072-312FDD558E0F}" srcId="{7EB18440-3824-494B-9FD8-158DF231ED63}" destId="{70FAD3D1-CE6F-4E6A-BF35-4C79CCDFE294}" srcOrd="0" destOrd="0" parTransId="{AF2E8D29-CCD8-4AC0-B829-9DC93F549671}" sibTransId="{D60C777F-0EDD-444D-8EEB-EBD133E0B6EB}"/>
    <dgm:cxn modelId="{9E1F2E3D-7D29-4F1D-BA14-A7D8925B825C}" srcId="{9A5DAF9E-F7FA-4CE4-9C09-1A1CAF52F7AF}" destId="{2765F65A-5F33-47FD-AFD1-BA51797A8C72}" srcOrd="2" destOrd="0" parTransId="{B473567C-6645-41AF-9B9D-B6F17D223267}" sibTransId="{62D3BD21-C2B6-4B34-8264-2F12B655ED45}"/>
    <dgm:cxn modelId="{1A56EA41-B0CB-4F4A-B4B1-416BC87E20E0}" srcId="{9A5DAF9E-F7FA-4CE4-9C09-1A1CAF52F7AF}" destId="{A024F15B-0AFA-4251-A7A7-EC7C9F4DF386}" srcOrd="3" destOrd="0" parTransId="{C601F2CC-855D-4BA5-A54D-692F88279A96}" sibTransId="{D640AF7B-EBE9-4F14-AD0A-3AA8E927D914}"/>
    <dgm:cxn modelId="{A3D48112-1C3D-4C4D-97AB-07D07E095C8C}" srcId="{9A5DAF9E-F7FA-4CE4-9C09-1A1CAF52F7AF}" destId="{CA1C06AF-C96E-4B0D-8588-A7D21D8A3A88}" srcOrd="1" destOrd="0" parTransId="{1E2A3775-F2FC-4AF2-8D48-2E5C347EB725}" sibTransId="{BC502165-2B55-493A-B620-7D0416C45E4E}"/>
    <dgm:cxn modelId="{C89ADB51-B477-4D52-80A5-217777564863}" type="presOf" srcId="{A024F15B-0AFA-4251-A7A7-EC7C9F4DF386}" destId="{2ABB87CB-591E-4091-A619-EC7E635E36EF}" srcOrd="0" destOrd="3" presId="urn:microsoft.com/office/officeart/2005/8/layout/chevron2"/>
    <dgm:cxn modelId="{28F7EC64-27A1-456A-98B7-0F9592957D94}" srcId="{9A5DAF9E-F7FA-4CE4-9C09-1A1CAF52F7AF}" destId="{3CFF295F-8115-4FBE-B4D5-A30E17AD8D4C}" srcOrd="0" destOrd="0" parTransId="{78E97211-6169-41A3-B7CA-C48D8F42FB06}" sibTransId="{BCAA4A50-29D5-4BA7-B520-51AA9482CC94}"/>
    <dgm:cxn modelId="{FA955BCE-4C95-464A-B251-3AA75AF9DACC}" type="presOf" srcId="{9A5DAF9E-F7FA-4CE4-9C09-1A1CAF52F7AF}" destId="{14D13520-E22E-4071-9B64-D73565F4B372}" srcOrd="0" destOrd="0" presId="urn:microsoft.com/office/officeart/2005/8/layout/chevron2"/>
    <dgm:cxn modelId="{7D944F81-2B59-4FA2-81AF-37F55846116E}" type="presParOf" srcId="{8513516A-F7BE-453C-88B8-D895336E3E8C}" destId="{01DA6163-79F4-4BAB-90A7-0435E9FE6128}" srcOrd="0" destOrd="0" presId="urn:microsoft.com/office/officeart/2005/8/layout/chevron2"/>
    <dgm:cxn modelId="{0D0360AD-A560-44C6-A35E-D6F32ABCE3AE}" type="presParOf" srcId="{01DA6163-79F4-4BAB-90A7-0435E9FE6128}" destId="{889DA1B7-CAE0-4194-B0D7-FECC024E924C}" srcOrd="0" destOrd="0" presId="urn:microsoft.com/office/officeart/2005/8/layout/chevron2"/>
    <dgm:cxn modelId="{CB70D661-546F-40B4-B6AE-66BCC9F7EAAD}" type="presParOf" srcId="{01DA6163-79F4-4BAB-90A7-0435E9FE6128}" destId="{1825BD1F-9E02-4E96-AC35-5458D7ABD406}" srcOrd="1" destOrd="0" presId="urn:microsoft.com/office/officeart/2005/8/layout/chevron2"/>
    <dgm:cxn modelId="{6965FC43-7AE5-4423-AE2B-ED2A6C2B9649}" type="presParOf" srcId="{8513516A-F7BE-453C-88B8-D895336E3E8C}" destId="{1596809B-366B-4D73-A5E5-3D7F796E7738}" srcOrd="1" destOrd="0" presId="urn:microsoft.com/office/officeart/2005/8/layout/chevron2"/>
    <dgm:cxn modelId="{B6C093DE-6953-4FE8-8216-3EFAB4C408A4}" type="presParOf" srcId="{8513516A-F7BE-453C-88B8-D895336E3E8C}" destId="{D1517261-3E2D-44F5-809E-31E3F89BE02B}" srcOrd="2" destOrd="0" presId="urn:microsoft.com/office/officeart/2005/8/layout/chevron2"/>
    <dgm:cxn modelId="{D6550830-3A4D-4303-AB0F-6D346B4E83DD}" type="presParOf" srcId="{D1517261-3E2D-44F5-809E-31E3F89BE02B}" destId="{14D13520-E22E-4071-9B64-D73565F4B372}" srcOrd="0" destOrd="0" presId="urn:microsoft.com/office/officeart/2005/8/layout/chevron2"/>
    <dgm:cxn modelId="{243A2296-C4AE-4E46-80E6-B372EE30A26B}" type="presParOf" srcId="{D1517261-3E2D-44F5-809E-31E3F89BE02B}" destId="{2ABB87CB-591E-4091-A619-EC7E635E36EF}" srcOrd="1" destOrd="0" presId="urn:microsoft.com/office/officeart/2005/8/layout/chevron2"/>
    <dgm:cxn modelId="{22411E8F-309A-4748-B130-824C796C38E6}" type="presParOf" srcId="{8513516A-F7BE-453C-88B8-D895336E3E8C}" destId="{B3F27CAE-AFBE-4911-AC3D-16C68D143962}" srcOrd="3" destOrd="0" presId="urn:microsoft.com/office/officeart/2005/8/layout/chevron2"/>
    <dgm:cxn modelId="{3414F425-37E2-4B0A-8EAE-C5730E18F9ED}" type="presParOf" srcId="{8513516A-F7BE-453C-88B8-D895336E3E8C}" destId="{A89722E6-DD19-4889-B747-123F5A0CDD87}" srcOrd="4" destOrd="0" presId="urn:microsoft.com/office/officeart/2005/8/layout/chevron2"/>
    <dgm:cxn modelId="{5CA65C2D-F301-4FDF-9EF9-50A57B4AD628}" type="presParOf" srcId="{A89722E6-DD19-4889-B747-123F5A0CDD87}" destId="{76A35789-6781-4F7F-9EA3-6EE3145574BD}" srcOrd="0" destOrd="0" presId="urn:microsoft.com/office/officeart/2005/8/layout/chevron2"/>
    <dgm:cxn modelId="{7B33A422-DFA2-49A6-AC45-557AAFC368E0}" type="presParOf" srcId="{A89722E6-DD19-4889-B747-123F5A0CDD87}" destId="{0845D32E-FF42-474F-BDFD-7EA412B9D5C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682B4-0F14-4329-8963-60F52395C84B}">
      <dsp:nvSpPr>
        <dsp:cNvPr id="0" name=""/>
        <dsp:cNvSpPr/>
      </dsp:nvSpPr>
      <dsp:spPr>
        <a:xfrm>
          <a:off x="2286000" y="0"/>
          <a:ext cx="1524000" cy="1112771"/>
        </a:xfrm>
        <a:prstGeom prst="trapezoid">
          <a:avLst>
            <a:gd name="adj" fmla="val 684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000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Vize</a:t>
          </a:r>
          <a:endParaRPr lang="cs-CZ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86000" y="0"/>
        <a:ext cx="1524000" cy="1112771"/>
      </dsp:txXfrm>
    </dsp:sp>
    <dsp:sp modelId="{26ADC56A-93D5-4DA3-B758-5BBD95611956}">
      <dsp:nvSpPr>
        <dsp:cNvPr id="0" name=""/>
        <dsp:cNvSpPr/>
      </dsp:nvSpPr>
      <dsp:spPr>
        <a:xfrm>
          <a:off x="1524000" y="1112771"/>
          <a:ext cx="3048000" cy="1112771"/>
        </a:xfrm>
        <a:prstGeom prst="trapezoid">
          <a:avLst>
            <a:gd name="adj" fmla="val 684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Strategický cíl</a:t>
          </a:r>
          <a:endParaRPr lang="cs-CZ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57400" y="1112771"/>
        <a:ext cx="1981200" cy="1112771"/>
      </dsp:txXfrm>
    </dsp:sp>
    <dsp:sp modelId="{97BFD311-36FE-4378-B619-C6C8D6B86565}">
      <dsp:nvSpPr>
        <dsp:cNvPr id="0" name=""/>
        <dsp:cNvSpPr/>
      </dsp:nvSpPr>
      <dsp:spPr>
        <a:xfrm>
          <a:off x="761999" y="2225542"/>
          <a:ext cx="4572000" cy="1112771"/>
        </a:xfrm>
        <a:prstGeom prst="trapezoid">
          <a:avLst>
            <a:gd name="adj" fmla="val 6847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Strategické pilíře</a:t>
          </a:r>
          <a:endParaRPr lang="cs-CZ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62099" y="2225542"/>
        <a:ext cx="2971800" cy="1112771"/>
      </dsp:txXfrm>
    </dsp:sp>
    <dsp:sp modelId="{35486C7F-748F-4791-96A7-2AEDE8397ADB}">
      <dsp:nvSpPr>
        <dsp:cNvPr id="0" name=""/>
        <dsp:cNvSpPr/>
      </dsp:nvSpPr>
      <dsp:spPr>
        <a:xfrm>
          <a:off x="0" y="3338312"/>
          <a:ext cx="6096000" cy="1112771"/>
        </a:xfrm>
        <a:prstGeom prst="trapezoid">
          <a:avLst>
            <a:gd name="adj" fmla="val 68478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Dvouleté akční plány</a:t>
          </a:r>
        </a:p>
      </dsp:txBody>
      <dsp:txXfrm>
        <a:off x="1066799" y="3338312"/>
        <a:ext cx="3962400" cy="11127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A0475-D71D-4D4B-9462-9626EBFDF289}">
      <dsp:nvSpPr>
        <dsp:cNvPr id="0" name=""/>
        <dsp:cNvSpPr/>
      </dsp:nvSpPr>
      <dsp:spPr>
        <a:xfrm>
          <a:off x="6603050" y="3061160"/>
          <a:ext cx="265415" cy="2070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238"/>
              </a:lnTo>
              <a:lnTo>
                <a:pt x="265415" y="20702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FF7FBB-8B16-4DA6-90C6-7A05C2396A73}">
      <dsp:nvSpPr>
        <dsp:cNvPr id="0" name=""/>
        <dsp:cNvSpPr/>
      </dsp:nvSpPr>
      <dsp:spPr>
        <a:xfrm>
          <a:off x="6603050" y="3061160"/>
          <a:ext cx="265415" cy="813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3940"/>
              </a:lnTo>
              <a:lnTo>
                <a:pt x="265415" y="8139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5DFF55-DE1F-4790-971F-45EC7E3BD2EE}">
      <dsp:nvSpPr>
        <dsp:cNvPr id="0" name=""/>
        <dsp:cNvSpPr/>
      </dsp:nvSpPr>
      <dsp:spPr>
        <a:xfrm>
          <a:off x="4164946" y="1512171"/>
          <a:ext cx="3145878" cy="664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481"/>
              </a:lnTo>
              <a:lnTo>
                <a:pt x="3145878" y="478481"/>
              </a:lnTo>
              <a:lnTo>
                <a:pt x="3145878" y="6642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B4F30-209B-439C-A7B3-0842775BF3EE}">
      <dsp:nvSpPr>
        <dsp:cNvPr id="0" name=""/>
        <dsp:cNvSpPr/>
      </dsp:nvSpPr>
      <dsp:spPr>
        <a:xfrm>
          <a:off x="4462034" y="3061160"/>
          <a:ext cx="265415" cy="2070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238"/>
              </a:lnTo>
              <a:lnTo>
                <a:pt x="265415" y="20702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9ABEEF-36A0-44DA-8215-F92D31D31492}">
      <dsp:nvSpPr>
        <dsp:cNvPr id="0" name=""/>
        <dsp:cNvSpPr/>
      </dsp:nvSpPr>
      <dsp:spPr>
        <a:xfrm>
          <a:off x="4462034" y="3061160"/>
          <a:ext cx="211323" cy="807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738"/>
              </a:lnTo>
              <a:lnTo>
                <a:pt x="211323" y="8077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A7CF5A-17FA-4333-8323-95632B338A0C}">
      <dsp:nvSpPr>
        <dsp:cNvPr id="0" name=""/>
        <dsp:cNvSpPr/>
      </dsp:nvSpPr>
      <dsp:spPr>
        <a:xfrm>
          <a:off x="4164946" y="1512171"/>
          <a:ext cx="1004862" cy="664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481"/>
              </a:lnTo>
              <a:lnTo>
                <a:pt x="1004862" y="478481"/>
              </a:lnTo>
              <a:lnTo>
                <a:pt x="1004862" y="6642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1EDC1C-753D-4859-AD93-477E9ADE2B0B}">
      <dsp:nvSpPr>
        <dsp:cNvPr id="0" name=""/>
        <dsp:cNvSpPr/>
      </dsp:nvSpPr>
      <dsp:spPr>
        <a:xfrm>
          <a:off x="2321018" y="3061160"/>
          <a:ext cx="265415" cy="2070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238"/>
              </a:lnTo>
              <a:lnTo>
                <a:pt x="265415" y="20702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3098A-4B6C-4DC8-8F0A-3101BBA38368}">
      <dsp:nvSpPr>
        <dsp:cNvPr id="0" name=""/>
        <dsp:cNvSpPr/>
      </dsp:nvSpPr>
      <dsp:spPr>
        <a:xfrm>
          <a:off x="2321018" y="3061160"/>
          <a:ext cx="265415" cy="813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3940"/>
              </a:lnTo>
              <a:lnTo>
                <a:pt x="265415" y="8139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BC64C-059D-438A-A4AD-BA609C019AD0}">
      <dsp:nvSpPr>
        <dsp:cNvPr id="0" name=""/>
        <dsp:cNvSpPr/>
      </dsp:nvSpPr>
      <dsp:spPr>
        <a:xfrm>
          <a:off x="3028792" y="1512171"/>
          <a:ext cx="1136154" cy="664272"/>
        </a:xfrm>
        <a:custGeom>
          <a:avLst/>
          <a:gdLst/>
          <a:ahLst/>
          <a:cxnLst/>
          <a:rect l="0" t="0" r="0" b="0"/>
          <a:pathLst>
            <a:path>
              <a:moveTo>
                <a:pt x="1136154" y="0"/>
              </a:moveTo>
              <a:lnTo>
                <a:pt x="1136154" y="478481"/>
              </a:lnTo>
              <a:lnTo>
                <a:pt x="0" y="478481"/>
              </a:lnTo>
              <a:lnTo>
                <a:pt x="0" y="6642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8FC5E-D9A8-49E7-BDB9-0B41DC46CA39}">
      <dsp:nvSpPr>
        <dsp:cNvPr id="0" name=""/>
        <dsp:cNvSpPr/>
      </dsp:nvSpPr>
      <dsp:spPr>
        <a:xfrm>
          <a:off x="180002" y="3061160"/>
          <a:ext cx="265415" cy="2118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371"/>
              </a:lnTo>
              <a:lnTo>
                <a:pt x="265415" y="21183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762ACA-D706-44AA-9DC8-3DA14B3602CA}">
      <dsp:nvSpPr>
        <dsp:cNvPr id="0" name=""/>
        <dsp:cNvSpPr/>
      </dsp:nvSpPr>
      <dsp:spPr>
        <a:xfrm>
          <a:off x="180002" y="3061160"/>
          <a:ext cx="251879" cy="724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4928"/>
              </a:lnTo>
              <a:lnTo>
                <a:pt x="251879" y="7249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18C7E-0027-410E-81EA-BFDD888EC0E0}">
      <dsp:nvSpPr>
        <dsp:cNvPr id="0" name=""/>
        <dsp:cNvSpPr/>
      </dsp:nvSpPr>
      <dsp:spPr>
        <a:xfrm>
          <a:off x="887776" y="1512171"/>
          <a:ext cx="3277170" cy="664272"/>
        </a:xfrm>
        <a:custGeom>
          <a:avLst/>
          <a:gdLst/>
          <a:ahLst/>
          <a:cxnLst/>
          <a:rect l="0" t="0" r="0" b="0"/>
          <a:pathLst>
            <a:path>
              <a:moveTo>
                <a:pt x="3277170" y="0"/>
              </a:moveTo>
              <a:lnTo>
                <a:pt x="3277170" y="478481"/>
              </a:lnTo>
              <a:lnTo>
                <a:pt x="0" y="478481"/>
              </a:lnTo>
              <a:lnTo>
                <a:pt x="0" y="6642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80375-84A1-4BBC-A135-11CE0DA89EB2}">
      <dsp:nvSpPr>
        <dsp:cNvPr id="0" name=""/>
        <dsp:cNvSpPr/>
      </dsp:nvSpPr>
      <dsp:spPr>
        <a:xfrm>
          <a:off x="864101" y="590012"/>
          <a:ext cx="6601690" cy="9221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Akční plán 2021-2022</a:t>
          </a:r>
          <a:endParaRPr lang="cs-CZ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4101" y="590012"/>
        <a:ext cx="6601690" cy="922158"/>
      </dsp:txXfrm>
    </dsp:sp>
    <dsp:sp modelId="{C196A10A-7CD7-41A0-8748-1A1CAB709DA3}">
      <dsp:nvSpPr>
        <dsp:cNvPr id="0" name=""/>
        <dsp:cNvSpPr/>
      </dsp:nvSpPr>
      <dsp:spPr>
        <a:xfrm>
          <a:off x="3058" y="2176443"/>
          <a:ext cx="1769434" cy="884717"/>
        </a:xfrm>
        <a:prstGeom prst="rect">
          <a:avLst/>
        </a:prstGeom>
        <a:solidFill>
          <a:srgbClr val="CB0B1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Účastníci provozu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58" y="2176443"/>
        <a:ext cx="1769434" cy="884717"/>
      </dsp:txXfrm>
    </dsp:sp>
    <dsp:sp modelId="{7D9031D7-70E8-466C-9924-84DB2D01A410}">
      <dsp:nvSpPr>
        <dsp:cNvPr id="0" name=""/>
        <dsp:cNvSpPr/>
      </dsp:nvSpPr>
      <dsp:spPr>
        <a:xfrm>
          <a:off x="431881" y="3343730"/>
          <a:ext cx="1769434" cy="884717"/>
        </a:xfrm>
        <a:prstGeom prst="rect">
          <a:avLst/>
        </a:prstGeom>
        <a:solidFill>
          <a:srgbClr val="30BE18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76213" lvl="0" indent="-176213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- rychlost</a:t>
          </a:r>
        </a:p>
        <a:p>
          <a:pPr marL="176213" lvl="0" indent="-176213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- mladí řidiči</a:t>
          </a:r>
        </a:p>
      </dsp:txBody>
      <dsp:txXfrm>
        <a:off x="431881" y="3343730"/>
        <a:ext cx="1769434" cy="884717"/>
      </dsp:txXfrm>
    </dsp:sp>
    <dsp:sp modelId="{54BB24ED-A155-4ED6-BE3A-7FA68CB77A58}">
      <dsp:nvSpPr>
        <dsp:cNvPr id="0" name=""/>
        <dsp:cNvSpPr/>
      </dsp:nvSpPr>
      <dsp:spPr>
        <a:xfrm>
          <a:off x="445417" y="4689040"/>
          <a:ext cx="1519909" cy="980983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- alkohol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senioři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ochranné           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prvky…</a:t>
          </a:r>
          <a:endParaRPr lang="cs-CZ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417" y="4689040"/>
        <a:ext cx="1519909" cy="980983"/>
      </dsp:txXfrm>
    </dsp:sp>
    <dsp:sp modelId="{48A5A40B-753D-49B4-8577-B5B770FC9282}">
      <dsp:nvSpPr>
        <dsp:cNvPr id="0" name=""/>
        <dsp:cNvSpPr/>
      </dsp:nvSpPr>
      <dsp:spPr>
        <a:xfrm>
          <a:off x="2144075" y="2176443"/>
          <a:ext cx="1769434" cy="884717"/>
        </a:xfrm>
        <a:prstGeom prst="rect">
          <a:avLst/>
        </a:prstGeom>
        <a:solidFill>
          <a:srgbClr val="CB0B1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Infrastruktura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44075" y="2176443"/>
        <a:ext cx="1769434" cy="884717"/>
      </dsp:txXfrm>
    </dsp:sp>
    <dsp:sp modelId="{E12D9853-63C9-45E5-A8EF-5457B2836340}">
      <dsp:nvSpPr>
        <dsp:cNvPr id="0" name=""/>
        <dsp:cNvSpPr/>
      </dsp:nvSpPr>
      <dsp:spPr>
        <a:xfrm>
          <a:off x="2586433" y="3432742"/>
          <a:ext cx="1769434" cy="884717"/>
        </a:xfrm>
        <a:prstGeom prst="rect">
          <a:avLst/>
        </a:prstGeom>
        <a:solidFill>
          <a:srgbClr val="30BE18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- odstraňování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   nehod. lokalit</a:t>
          </a:r>
          <a:endParaRPr lang="cs-CZ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86433" y="3432742"/>
        <a:ext cx="1769434" cy="884717"/>
      </dsp:txXfrm>
    </dsp:sp>
    <dsp:sp modelId="{5D6D0F90-6057-47BE-B56B-6D07140F1D63}">
      <dsp:nvSpPr>
        <dsp:cNvPr id="0" name=""/>
        <dsp:cNvSpPr/>
      </dsp:nvSpPr>
      <dsp:spPr>
        <a:xfrm>
          <a:off x="2586433" y="4689040"/>
          <a:ext cx="1769434" cy="884717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želez. přejezdy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cs-CZ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dopr</a:t>
          </a: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značení…</a:t>
          </a:r>
          <a:endParaRPr lang="cs-CZ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86433" y="4689040"/>
        <a:ext cx="1769434" cy="884717"/>
      </dsp:txXfrm>
    </dsp:sp>
    <dsp:sp modelId="{76F8ED3A-1BF7-488C-9901-3E77F03E3598}">
      <dsp:nvSpPr>
        <dsp:cNvPr id="0" name=""/>
        <dsp:cNvSpPr/>
      </dsp:nvSpPr>
      <dsp:spPr>
        <a:xfrm>
          <a:off x="4285091" y="2176443"/>
          <a:ext cx="1769434" cy="884717"/>
        </a:xfrm>
        <a:prstGeom prst="rect">
          <a:avLst/>
        </a:prstGeom>
        <a:solidFill>
          <a:srgbClr val="CB0B1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Vozidla a  technologie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85091" y="2176443"/>
        <a:ext cx="1769434" cy="884717"/>
      </dsp:txXfrm>
    </dsp:sp>
    <dsp:sp modelId="{0A1992E3-2B4C-40B3-895D-D8F541613425}">
      <dsp:nvSpPr>
        <dsp:cNvPr id="0" name=""/>
        <dsp:cNvSpPr/>
      </dsp:nvSpPr>
      <dsp:spPr>
        <a:xfrm>
          <a:off x="4673358" y="3426540"/>
          <a:ext cx="1769434" cy="884717"/>
        </a:xfrm>
        <a:prstGeom prst="rect">
          <a:avLst/>
        </a:prstGeom>
        <a:solidFill>
          <a:srgbClr val="30BE18"/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- pokročilé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technologie</a:t>
          </a:r>
          <a:endParaRPr lang="cs-CZ" sz="12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73358" y="3426540"/>
        <a:ext cx="1769434" cy="884717"/>
      </dsp:txXfrm>
    </dsp:sp>
    <dsp:sp modelId="{B0DFC7C0-7CD0-40E1-B34C-CCD9A64162D7}">
      <dsp:nvSpPr>
        <dsp:cNvPr id="0" name=""/>
        <dsp:cNvSpPr/>
      </dsp:nvSpPr>
      <dsp:spPr>
        <a:xfrm>
          <a:off x="4727450" y="4689040"/>
          <a:ext cx="1769434" cy="884717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Podpora </a:t>
          </a: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asistenčních</a:t>
          </a:r>
          <a:r>
            <a:rPr lang="cs-CZ" sz="1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systémů ve vozidle   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Výzkum dopadů automatizace řízení a  BESIP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27450" y="4689040"/>
        <a:ext cx="1769434" cy="884717"/>
      </dsp:txXfrm>
    </dsp:sp>
    <dsp:sp modelId="{9C4813F1-36DB-44D3-9310-FD0E531A32C8}">
      <dsp:nvSpPr>
        <dsp:cNvPr id="0" name=""/>
        <dsp:cNvSpPr/>
      </dsp:nvSpPr>
      <dsp:spPr>
        <a:xfrm>
          <a:off x="6426107" y="2176443"/>
          <a:ext cx="1769434" cy="884717"/>
        </a:xfrm>
        <a:prstGeom prst="rect">
          <a:avLst/>
        </a:prstGeom>
        <a:solidFill>
          <a:srgbClr val="CB0B1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Systémová opatření</a:t>
          </a:r>
          <a:endParaRPr lang="cs-CZ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26107" y="2176443"/>
        <a:ext cx="1769434" cy="884717"/>
      </dsp:txXfrm>
    </dsp:sp>
    <dsp:sp modelId="{E7E6991B-E0E5-41BA-9E51-50AAC3672E9C}">
      <dsp:nvSpPr>
        <dsp:cNvPr id="0" name=""/>
        <dsp:cNvSpPr/>
      </dsp:nvSpPr>
      <dsp:spPr>
        <a:xfrm>
          <a:off x="6868466" y="3432742"/>
          <a:ext cx="1769434" cy="884717"/>
        </a:xfrm>
        <a:prstGeom prst="rect">
          <a:avLst/>
        </a:prstGeom>
        <a:solidFill>
          <a:srgbClr val="30BE18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- Účinný dohled a  vymahatelnost práva</a:t>
          </a:r>
          <a:endParaRPr lang="cs-CZ" sz="12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68466" y="3432742"/>
        <a:ext cx="1769434" cy="884717"/>
      </dsp:txXfrm>
    </dsp:sp>
    <dsp:sp modelId="{D734A6FC-384C-4773-B1DF-401922F30B61}">
      <dsp:nvSpPr>
        <dsp:cNvPr id="0" name=""/>
        <dsp:cNvSpPr/>
      </dsp:nvSpPr>
      <dsp:spPr>
        <a:xfrm>
          <a:off x="6868466" y="4689040"/>
          <a:ext cx="1769434" cy="884717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cs-CZ" sz="110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Ponehodová</a:t>
          </a: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péče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Odpočívky a  místa pro kontrolu…</a:t>
          </a:r>
          <a:endParaRPr lang="cs-CZ" sz="1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68466" y="4689040"/>
        <a:ext cx="1769434" cy="8847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DA1B7-CAE0-4194-B0D7-FECC024E924C}">
      <dsp:nvSpPr>
        <dsp:cNvPr id="0" name=""/>
        <dsp:cNvSpPr/>
      </dsp:nvSpPr>
      <dsp:spPr>
        <a:xfrm rot="5400000">
          <a:off x="-235947" y="238693"/>
          <a:ext cx="1572983" cy="110108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Opatření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(AP)</a:t>
          </a:r>
          <a:endParaRPr lang="cs-CZ" sz="1300" kern="1200" dirty="0"/>
        </a:p>
      </dsp:txBody>
      <dsp:txXfrm rot="-5400000">
        <a:off x="1" y="553289"/>
        <a:ext cx="1101088" cy="471895"/>
      </dsp:txXfrm>
    </dsp:sp>
    <dsp:sp modelId="{1825BD1F-9E02-4E96-AC35-5458D7ABD406}">
      <dsp:nvSpPr>
        <dsp:cNvPr id="0" name=""/>
        <dsp:cNvSpPr/>
      </dsp:nvSpPr>
      <dsp:spPr>
        <a:xfrm rot="5400000">
          <a:off x="4154124" y="-3050290"/>
          <a:ext cx="1022439" cy="71285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b="0" kern="1200" baseline="0" dirty="0" smtClean="0">
              <a:latin typeface="Arial" panose="020B0604020202020204" pitchFamily="34" charset="0"/>
              <a:cs typeface="Arial" panose="020B0604020202020204" pitchFamily="34" charset="0"/>
            </a:rPr>
            <a:t>Zavést měření úsekové a okamžité rychlosti v uzavírkách na dálnicích a v rizikových lokalitách dálnic a silnic I. tříd (gesce: ŘSD, </a:t>
          </a:r>
          <a:r>
            <a:rPr lang="cs-CZ" sz="1400" b="0" kern="1200" baseline="0" dirty="0" err="1" smtClean="0">
              <a:latin typeface="Arial" panose="020B0604020202020204" pitchFamily="34" charset="0"/>
              <a:cs typeface="Arial" panose="020B0604020202020204" pitchFamily="34" charset="0"/>
            </a:rPr>
            <a:t>spolugesce</a:t>
          </a:r>
          <a:r>
            <a:rPr lang="cs-CZ" sz="1400" b="0" kern="1200" baseline="0" dirty="0" smtClean="0">
              <a:latin typeface="Arial" panose="020B0604020202020204" pitchFamily="34" charset="0"/>
              <a:cs typeface="Arial" panose="020B0604020202020204" pitchFamily="34" charset="0"/>
            </a:rPr>
            <a:t>: PČR a  ORP)</a:t>
          </a:r>
          <a:endParaRPr lang="cs-CZ" sz="1400" kern="1200" dirty="0"/>
        </a:p>
      </dsp:txBody>
      <dsp:txXfrm rot="-5400000">
        <a:off x="1101089" y="52656"/>
        <a:ext cx="7078600" cy="922617"/>
      </dsp:txXfrm>
    </dsp:sp>
    <dsp:sp modelId="{14D13520-E22E-4071-9B64-D73565F4B372}">
      <dsp:nvSpPr>
        <dsp:cNvPr id="0" name=""/>
        <dsp:cNvSpPr/>
      </dsp:nvSpPr>
      <dsp:spPr>
        <a:xfrm rot="5400000">
          <a:off x="-235947" y="1617335"/>
          <a:ext cx="1572983" cy="110108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Aktivita</a:t>
          </a:r>
          <a:endParaRPr lang="cs-CZ" sz="1300" kern="1200" dirty="0"/>
        </a:p>
      </dsp:txBody>
      <dsp:txXfrm rot="-5400000">
        <a:off x="1" y="1931931"/>
        <a:ext cx="1101088" cy="471895"/>
      </dsp:txXfrm>
    </dsp:sp>
    <dsp:sp modelId="{2ABB87CB-591E-4091-A619-EC7E635E36EF}">
      <dsp:nvSpPr>
        <dsp:cNvPr id="0" name=""/>
        <dsp:cNvSpPr/>
      </dsp:nvSpPr>
      <dsp:spPr>
        <a:xfrm rot="5400000">
          <a:off x="4154124" y="-1671647"/>
          <a:ext cx="1022439" cy="71285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Vytipovat lokality (PČR ve spolupráci s ORP)</a:t>
          </a:r>
          <a:endParaRPr lang="cs-C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Upravit interní předpisy ŘSD (ŘSD)</a:t>
          </a:r>
          <a:endParaRPr lang="cs-C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Realizovat úsekové měření (ŘSD)</a:t>
          </a:r>
          <a:endParaRPr lang="cs-C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b="1" u="none" kern="1200" dirty="0" smtClean="0"/>
            <a:t>Zajistit řešení přestupků (ORP)</a:t>
          </a:r>
          <a:endParaRPr lang="cs-CZ" sz="1400" b="1" u="none" kern="1200" dirty="0"/>
        </a:p>
      </dsp:txBody>
      <dsp:txXfrm rot="-5400000">
        <a:off x="1101089" y="1431299"/>
        <a:ext cx="7078600" cy="922617"/>
      </dsp:txXfrm>
    </dsp:sp>
    <dsp:sp modelId="{76A35789-6781-4F7F-9EA3-6EE3145574BD}">
      <dsp:nvSpPr>
        <dsp:cNvPr id="0" name=""/>
        <dsp:cNvSpPr/>
      </dsp:nvSpPr>
      <dsp:spPr>
        <a:xfrm rot="5400000">
          <a:off x="-235947" y="2995978"/>
          <a:ext cx="1572983" cy="110108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Úkol</a:t>
          </a:r>
          <a:endParaRPr lang="cs-CZ" sz="1300" kern="1200" dirty="0"/>
        </a:p>
      </dsp:txBody>
      <dsp:txXfrm rot="-5400000">
        <a:off x="1" y="3310574"/>
        <a:ext cx="1101088" cy="471895"/>
      </dsp:txXfrm>
    </dsp:sp>
    <dsp:sp modelId="{0845D32E-FF42-474F-BDFD-7EA412B9D5C1}">
      <dsp:nvSpPr>
        <dsp:cNvPr id="0" name=""/>
        <dsp:cNvSpPr/>
      </dsp:nvSpPr>
      <dsp:spPr>
        <a:xfrm rot="5400000">
          <a:off x="4154124" y="-293005"/>
          <a:ext cx="1022439" cy="71285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Personálně zabezpečit řešení přestupků</a:t>
          </a:r>
          <a:endParaRPr lang="cs-C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Upravit informační </a:t>
          </a:r>
          <a:r>
            <a:rPr lang="cs-CZ" sz="1400" kern="1200" dirty="0" smtClean="0"/>
            <a:t>systém (zpracování přestupků, sledované indikátory)</a:t>
          </a:r>
          <a:endParaRPr lang="cs-C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 smtClean="0"/>
            <a:t>…</a:t>
          </a:r>
          <a:endParaRPr lang="cs-CZ" sz="1400" kern="1200" dirty="0"/>
        </a:p>
      </dsp:txBody>
      <dsp:txXfrm rot="-5400000">
        <a:off x="1101089" y="2809941"/>
        <a:ext cx="7078600" cy="9226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D8D53-BB14-4A3E-B511-419CC67FD7AB}" type="datetimeFigureOut">
              <a:rPr lang="cs-CZ" smtClean="0"/>
              <a:t>22.10.2021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CCCE6-AEC0-4C84-A9D8-32EEA49CA9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15623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702D9-5064-4C67-8E90-2753DC72D111}" type="datetimeFigureOut">
              <a:rPr lang="cs-CZ" smtClean="0"/>
              <a:t>22.10.2021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0D0A4-AA8D-4330-A435-D2001308A1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96337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cr.cz/Dokumenty?mssfd=Strategi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400" u="none" baseline="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418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Ostatní strategické, koncepční</a:t>
            </a:r>
            <a:r>
              <a:rPr lang="cs-CZ" baseline="0" dirty="0" smtClean="0"/>
              <a:t> </a:t>
            </a:r>
            <a:r>
              <a:rPr lang="cs-CZ" dirty="0" smtClean="0"/>
              <a:t>dokumenty, projekty – na úrovni státu, kraje, města</a:t>
            </a:r>
            <a:r>
              <a:rPr lang="cs-CZ" baseline="0" dirty="0" smtClean="0"/>
              <a:t> </a:t>
            </a:r>
            <a:r>
              <a:rPr lang="cs-CZ" dirty="0" smtClean="0"/>
              <a:t>- např.:</a:t>
            </a:r>
          </a:p>
          <a:p>
            <a:pPr marL="171450" indent="-171450">
              <a:buFontTx/>
              <a:buChar char="-"/>
            </a:pPr>
            <a:r>
              <a:rPr lang="cs-CZ" b="1" u="sng" baseline="0" dirty="0" smtClean="0">
                <a:solidFill>
                  <a:schemeClr val="accent2">
                    <a:lumMod val="75000"/>
                  </a:schemeClr>
                </a:solidFill>
              </a:rPr>
              <a:t>Dopravní politika České republiky pro roky 2021-2027 </a:t>
            </a:r>
            <a:r>
              <a:rPr lang="cs-CZ" baseline="0" dirty="0" smtClean="0"/>
              <a:t>(opatření v působnosti či </a:t>
            </a:r>
            <a:r>
              <a:rPr lang="cs-CZ" baseline="0" dirty="0" err="1" smtClean="0"/>
              <a:t>spolugesci</a:t>
            </a:r>
            <a:r>
              <a:rPr lang="cs-CZ" baseline="0" dirty="0" smtClean="0"/>
              <a:t> samosprávy – např. dobudování sítě </a:t>
            </a:r>
            <a:r>
              <a:rPr lang="cs-CZ" b="1" baseline="0" dirty="0" smtClean="0"/>
              <a:t>cyklostezek</a:t>
            </a:r>
            <a:r>
              <a:rPr lang="cs-CZ" baseline="0" dirty="0" smtClean="0"/>
              <a:t>, včetně dobíjecích stanic, v městském provozu podporovat </a:t>
            </a:r>
            <a:r>
              <a:rPr lang="cs-CZ" b="1" baseline="0" dirty="0" smtClean="0"/>
              <a:t>rozvoj pěší dopravy</a:t>
            </a:r>
            <a:r>
              <a:rPr lang="cs-CZ" baseline="0" dirty="0" smtClean="0"/>
              <a:t>, zklidňování dopravy </a:t>
            </a:r>
            <a:r>
              <a:rPr lang="cs-CZ" b="1" baseline="0" dirty="0" smtClean="0"/>
              <a:t>budování infrastruktury pro vážení vozidel</a:t>
            </a:r>
            <a:r>
              <a:rPr lang="cs-CZ" baseline="0" dirty="0" smtClean="0"/>
              <a:t>, zvyšování viditelného </a:t>
            </a:r>
            <a:r>
              <a:rPr lang="cs-CZ" b="1" baseline="0" dirty="0" smtClean="0"/>
              <a:t>dohledu</a:t>
            </a:r>
            <a:r>
              <a:rPr lang="cs-CZ" baseline="0" dirty="0" smtClean="0"/>
              <a:t>, zvýšení </a:t>
            </a:r>
            <a:r>
              <a:rPr lang="cs-CZ" b="1" baseline="0" dirty="0" smtClean="0"/>
              <a:t>vymahatelnosti práva </a:t>
            </a:r>
            <a:r>
              <a:rPr lang="cs-CZ" baseline="0" dirty="0" smtClean="0"/>
              <a:t>a  revize objektivní odpovědnosti provozovatele vozidla, identifikace a  evidence </a:t>
            </a:r>
            <a:r>
              <a:rPr lang="cs-CZ" b="1" baseline="0" dirty="0" smtClean="0"/>
              <a:t>nehodových lokalit </a:t>
            </a:r>
            <a:r>
              <a:rPr lang="cs-CZ" baseline="0" dirty="0" smtClean="0"/>
              <a:t>a  jejich </a:t>
            </a:r>
            <a:r>
              <a:rPr lang="cs-CZ" b="1" baseline="0" dirty="0" smtClean="0"/>
              <a:t>odstraňování</a:t>
            </a:r>
          </a:p>
          <a:p>
            <a:pPr marL="171450" indent="-171450">
              <a:buFontTx/>
              <a:buChar char="-"/>
            </a:pPr>
            <a:r>
              <a:rPr lang="cs-CZ" b="1" u="sng" baseline="0" dirty="0" smtClean="0">
                <a:solidFill>
                  <a:schemeClr val="accent2">
                    <a:lumMod val="75000"/>
                  </a:schemeClr>
                </a:solidFill>
              </a:rPr>
              <a:t>Koncepce městské a aktivní mobility pro období 2021-2030</a:t>
            </a:r>
            <a:r>
              <a:rPr lang="cs-CZ" b="1" baseline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b="0" baseline="0" dirty="0" smtClean="0"/>
              <a:t>(opatření dle kategorie měst – např. podpora pěší a cyklistické dopravy, veřejné dopravy, omezování tranzitní dopravy centrem města apod.)</a:t>
            </a:r>
          </a:p>
          <a:p>
            <a:pPr marL="171450" indent="-171450">
              <a:buFontTx/>
              <a:buChar char="-"/>
            </a:pPr>
            <a:r>
              <a:rPr lang="cs-CZ" b="1" u="sng" baseline="0" dirty="0" smtClean="0">
                <a:solidFill>
                  <a:schemeClr val="accent2">
                    <a:lumMod val="75000"/>
                  </a:schemeClr>
                </a:solidFill>
              </a:rPr>
              <a:t>Krajské strategie BESIP, Dopravní politika kraje, Strategie rozvoje kraje, vč. koncepčních dokumentů v oblasti dopravy</a:t>
            </a:r>
          </a:p>
          <a:p>
            <a:pPr marL="171450" indent="-171450">
              <a:buFontTx/>
              <a:buChar char="-"/>
            </a:pPr>
            <a:r>
              <a:rPr lang="cs-CZ" dirty="0" smtClean="0"/>
              <a:t>Případně </a:t>
            </a:r>
            <a:r>
              <a:rPr lang="cs-CZ" b="1" u="sng" dirty="0" smtClean="0"/>
              <a:t>dokumenty EU </a:t>
            </a:r>
            <a:r>
              <a:rPr lang="cs-CZ" dirty="0" smtClean="0"/>
              <a:t>(zejména čerpání finančních prostředků) </a:t>
            </a:r>
            <a:endParaRPr lang="cs-CZ" b="1" baseline="0" dirty="0" smtClean="0"/>
          </a:p>
          <a:p>
            <a:r>
              <a:rPr lang="cs-CZ" b="1" baseline="0" dirty="0" smtClean="0"/>
              <a:t>Zdroje: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(</a:t>
            </a:r>
            <a:r>
              <a:rPr lang="cs-CZ" dirty="0" smtClean="0">
                <a:hlinkClick r:id="rId3"/>
              </a:rPr>
              <a:t>https://www.mdcr.cz/ </a:t>
            </a:r>
            <a:r>
              <a:rPr lang="cs-CZ" dirty="0" err="1" smtClean="0">
                <a:hlinkClick r:id="rId3"/>
              </a:rPr>
              <a:t>Dokumenty?mssfd</a:t>
            </a:r>
            <a:r>
              <a:rPr lang="cs-CZ" dirty="0" smtClean="0">
                <a:hlinkClick r:id="rId3"/>
              </a:rPr>
              <a:t>=Strategie</a:t>
            </a:r>
            <a:r>
              <a:rPr lang="cs-CZ" dirty="0" smtClean="0"/>
              <a:t>) </a:t>
            </a:r>
          </a:p>
          <a:p>
            <a:r>
              <a:rPr lang="cs-CZ" b="0" baseline="0" dirty="0" smtClean="0"/>
              <a:t>Webové stránky kraje, obce/města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9087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b="1" u="sng" baseline="0" dirty="0" smtClean="0"/>
              <a:t>Koncepční dokumenty (kraje) a obce </a:t>
            </a:r>
            <a:r>
              <a:rPr lang="cs-CZ" b="0" baseline="0" dirty="0" smtClean="0"/>
              <a:t>týkající se např. rozvoje cestovního ruchu (budování cyklostezek a  </a:t>
            </a:r>
            <a:r>
              <a:rPr lang="cs-CZ" b="0" u="sng" baseline="0" dirty="0" smtClean="0"/>
              <a:t>rozvoj cyklistické dopravy, cyklobusy</a:t>
            </a:r>
            <a:r>
              <a:rPr lang="cs-CZ" b="0" baseline="0" dirty="0" smtClean="0"/>
              <a:t>), vzdělávání (posílení dopravní výchovy ve školách a  </a:t>
            </a:r>
            <a:r>
              <a:rPr lang="cs-CZ" b="0" u="sng" baseline="0" dirty="0" smtClean="0"/>
              <a:t>vybavení učeben)</a:t>
            </a:r>
            <a:r>
              <a:rPr lang="cs-CZ" b="0" baseline="0" dirty="0" smtClean="0"/>
              <a:t>, podpora mimoškolních volnočasových aktivit (</a:t>
            </a:r>
            <a:r>
              <a:rPr lang="cs-CZ" b="0" u="sng" baseline="0" dirty="0" smtClean="0"/>
              <a:t>využití dopravního hřiště pro veřejnost</a:t>
            </a:r>
            <a:r>
              <a:rPr lang="cs-CZ" b="0" baseline="0" dirty="0" smtClean="0"/>
              <a:t>), bezpečnosti a plynulosti silniční dopravy (tranzitní doprava, světelná signalizace, budování podchodů), </a:t>
            </a:r>
            <a:r>
              <a:rPr lang="cs-CZ" b="0" u="sng" baseline="0" dirty="0" smtClean="0"/>
              <a:t>ekologie (omezení vjezdu OA do centra měst</a:t>
            </a:r>
            <a:r>
              <a:rPr lang="cs-CZ" b="0" baseline="0" dirty="0" smtClean="0"/>
              <a:t>), plán rozvoje města (výstavby nových či rekonstrukce stávajících pozemních komunikací - audity, inspekce, odstraňování nehodových lokalit, </a:t>
            </a:r>
            <a:r>
              <a:rPr lang="cs-CZ" b="0" u="sng" baseline="0" dirty="0" smtClean="0"/>
              <a:t>zklidňování dopravy </a:t>
            </a:r>
            <a:r>
              <a:rPr lang="cs-CZ" b="0" baseline="0" dirty="0" smtClean="0"/>
              <a:t>– </a:t>
            </a:r>
            <a:r>
              <a:rPr lang="cs-CZ" b="0" u="sng" baseline="0" dirty="0" smtClean="0"/>
              <a:t>obchvaty </a:t>
            </a:r>
            <a:r>
              <a:rPr lang="cs-CZ" b="0" baseline="0" dirty="0" smtClean="0"/>
              <a:t>apod.; budování nových </a:t>
            </a:r>
            <a:r>
              <a:rPr lang="cs-CZ" b="0" u="sng" baseline="0" dirty="0" smtClean="0"/>
              <a:t>průmyslových areálů</a:t>
            </a:r>
            <a:r>
              <a:rPr lang="cs-CZ" b="0" baseline="0" dirty="0" smtClean="0"/>
              <a:t>), zdravotnictví (prevence a  snižování úrazů, zdravý životní styl, </a:t>
            </a:r>
            <a:r>
              <a:rPr lang="cs-CZ" b="0" u="sng" baseline="0" dirty="0" smtClean="0"/>
              <a:t>protidrogová politika – řízení pod vlivem alkoholu</a:t>
            </a:r>
            <a:r>
              <a:rPr lang="cs-CZ" b="0" baseline="0" dirty="0" smtClean="0"/>
              <a:t>), městské mobility (podpora pěší a  cyklistické dopravy), rozvoje dopravní telematiky, případně </a:t>
            </a:r>
            <a:r>
              <a:rPr lang="cs-CZ" b="0" u="sng" baseline="0" dirty="0" smtClean="0"/>
              <a:t>prevence kriminality (kamerové systémy </a:t>
            </a:r>
            <a:r>
              <a:rPr lang="cs-CZ" b="0" baseline="0" dirty="0" smtClean="0"/>
              <a:t>- přestupky, vymahatelnost)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Důležitým dokumentem je i </a:t>
            </a:r>
            <a:r>
              <a:rPr lang="cs-CZ" b="1" baseline="0" dirty="0" smtClean="0"/>
              <a:t>rozpočet obce</a:t>
            </a:r>
          </a:p>
          <a:p>
            <a:pPr marL="171450" indent="-171450">
              <a:buFontTx/>
              <a:buChar char="-"/>
            </a:pPr>
            <a:r>
              <a:rPr lang="cs-CZ" b="1" baseline="0" dirty="0" smtClean="0"/>
              <a:t>Využití analytických dokumentů či dat jiných subjektů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34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s-CZ" b="1" u="sng" dirty="0" smtClean="0"/>
              <a:t>STRATEGIE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b="1" dirty="0" smtClean="0"/>
              <a:t>Vize nula: </a:t>
            </a:r>
            <a:r>
              <a:rPr lang="cs-CZ" dirty="0" smtClean="0"/>
              <a:t>do roku 2050 žádná dopravní nehoda s usmrcením nebo těžkým zraněním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s-CZ" i="1" dirty="0" smtClean="0"/>
              <a:t>V</a:t>
            </a:r>
            <a:r>
              <a:rPr lang="cs-CZ" i="1" baseline="0" dirty="0" smtClean="0"/>
              <a:t> roce 1990 bylo 94 664 DN, 1173 usmrcených do 24 hodin a  4519 TZ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s-CZ" i="1" baseline="0" dirty="0" smtClean="0"/>
              <a:t>V roce  2020        94 794 DN,    </a:t>
            </a:r>
            <a:r>
              <a:rPr lang="cs-CZ" b="1" i="1" baseline="0" dirty="0" smtClean="0"/>
              <a:t>460</a:t>
            </a:r>
            <a:r>
              <a:rPr lang="cs-CZ" i="1" baseline="0" dirty="0" smtClean="0"/>
              <a:t> usmrcených (518 do 30 dní) a  1807 TZ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s-CZ" i="1" dirty="0" smtClean="0"/>
              <a:t>2003: </a:t>
            </a:r>
            <a:r>
              <a:rPr lang="cs-CZ" b="1" i="1" dirty="0" smtClean="0"/>
              <a:t>1319</a:t>
            </a:r>
            <a:r>
              <a:rPr lang="cs-CZ" i="1" baseline="0" dirty="0" smtClean="0"/>
              <a:t> do 24 hodin/1447 do 30 dní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cs-CZ" i="1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b="1" dirty="0" smtClean="0"/>
              <a:t>Strategický cíl do roku 2030: </a:t>
            </a:r>
            <a:r>
              <a:rPr lang="cs-CZ" b="0" dirty="0" smtClean="0"/>
              <a:t>Snížení počtu usmrcených a  těžce zraněných o 50 % oproti průměru let 2017-2019 (pro mezinárodní srovnání 2019); cíl pro ČR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Stanovení strategických pilířů: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účastníci, infrastruktura, vozidla a  nové technologie a  systémová opatření</a:t>
            </a:r>
          </a:p>
          <a:p>
            <a:endParaRPr lang="cs-CZ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655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s-CZ" b="1" dirty="0" smtClean="0"/>
              <a:t>  </a:t>
            </a:r>
          </a:p>
          <a:p>
            <a:r>
              <a:rPr lang="cs-CZ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DVOULETÉ AKČNÍ PLÁNY</a:t>
            </a:r>
          </a:p>
          <a:p>
            <a:r>
              <a:rPr lang="cs-CZ" b="1" dirty="0" smtClean="0">
                <a:solidFill>
                  <a:srgbClr val="CB0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Strategické pilíře </a:t>
            </a:r>
            <a:r>
              <a:rPr lang="cs-CZ" b="0" dirty="0" smtClean="0">
                <a:solidFill>
                  <a:srgbClr val="CB0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(červeně)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Prioritní oblasti AP 2021-2022 </a:t>
            </a:r>
            <a:r>
              <a:rPr lang="cs-CZ" b="0" dirty="0" smtClean="0">
                <a:latin typeface="Arial" panose="020B0604020202020204" pitchFamily="34" charset="0"/>
                <a:cs typeface="Arial" panose="020B0604020202020204" pitchFamily="34" charset="0"/>
              </a:rPr>
              <a:t>(zeleně):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Rychlost, Mladí řidiči, Odstraňování nehodových lokalit, Balíček opatření – pokročilé technologie, Účinný dohled a  vymahatelnost práva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Ostatní oblasti </a:t>
            </a:r>
            <a:r>
              <a:rPr lang="cs-CZ" b="0" dirty="0" smtClean="0">
                <a:latin typeface="Arial" panose="020B0604020202020204" pitchFamily="34" charset="0"/>
                <a:cs typeface="Arial" panose="020B0604020202020204" pitchFamily="34" charset="0"/>
              </a:rPr>
              <a:t>(bíle)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Rozpracovat  do opatření/aktivit,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lze i odkázat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probíhající nebo schválené projekty/koncepce</a:t>
            </a:r>
          </a:p>
          <a:p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cs-CZ" b="1" baseline="0" dirty="0" smtClean="0"/>
              <a:t>Jak si stanovit cíle? Chytře!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548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210669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590525" y="4171231"/>
            <a:ext cx="5438140" cy="4466987"/>
          </a:xfrm>
        </p:spPr>
        <p:txBody>
          <a:bodyPr/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Specifikovaný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: Z cíle musí vyplývat,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čem je problém + čeho a  jak chci dosáhnout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musí být dostatečně konkrétní, formulován jednoduše a  srozumitelně</a:t>
            </a:r>
          </a:p>
          <a:p>
            <a:r>
              <a:rPr lang="cs-CZ" b="0" dirty="0" smtClean="0"/>
              <a:t>Např. chci-li „</a:t>
            </a:r>
            <a:r>
              <a:rPr lang="cs-CZ" b="1" dirty="0" smtClean="0"/>
              <a:t>snížit počet dopravních nehod s usmrcením cyklistů</a:t>
            </a:r>
            <a:r>
              <a:rPr lang="cs-CZ" b="0" dirty="0" smtClean="0"/>
              <a:t>“,</a:t>
            </a:r>
            <a:r>
              <a:rPr lang="cs-CZ" b="0" baseline="0" dirty="0" smtClean="0"/>
              <a:t> musím definovat, </a:t>
            </a:r>
            <a:r>
              <a:rPr lang="cs-CZ" b="0" dirty="0" smtClean="0"/>
              <a:t>v čem je problém (alkohol, nesegregovaná</a:t>
            </a:r>
            <a:r>
              <a:rPr lang="cs-CZ" b="0" baseline="0" dirty="0" smtClean="0"/>
              <a:t> infrastruktura pro cyklisty a hustý provoz, helmy…). </a:t>
            </a:r>
          </a:p>
          <a:p>
            <a:endParaRPr lang="cs-CZ" b="1" dirty="0" smtClean="0"/>
          </a:p>
          <a:p>
            <a:r>
              <a:rPr lang="cs-CZ" b="1" dirty="0" smtClean="0"/>
              <a:t>Indikátory</a:t>
            </a:r>
            <a:r>
              <a:rPr lang="cs-CZ" dirty="0" smtClean="0"/>
              <a:t>: již při stanovení cíle musí být zřejmé, jak budu opatření naplňovat</a:t>
            </a:r>
            <a:r>
              <a:rPr lang="cs-CZ" baseline="0" dirty="0" smtClean="0"/>
              <a:t> a  jak budu vyhodnocovat, zda jsem cíle dosáhnul. </a:t>
            </a:r>
          </a:p>
          <a:p>
            <a:r>
              <a:rPr lang="cs-CZ" baseline="0" dirty="0" smtClean="0"/>
              <a:t>Měřitelnost (zpravidla s parametrem - hodin, kusů, procent…): </a:t>
            </a:r>
            <a:r>
              <a:rPr lang="cs-CZ" b="1" baseline="0" dirty="0" smtClean="0"/>
              <a:t>NE: </a:t>
            </a:r>
            <a:r>
              <a:rPr lang="cs-CZ" dirty="0" smtClean="0"/>
              <a:t>„zvýšit dohled</a:t>
            </a:r>
            <a:r>
              <a:rPr lang="cs-CZ" baseline="0" dirty="0" smtClean="0"/>
              <a:t> na bezpečnost silničního provozu“ , ale např. snížit počet usmrcených z rychlostních nehod o… osob a TZ o … osob  do /datum/ snížením počtu vozidel, která překročí povolenou rychlost v obci o více než 10 km/h o x % 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Akceptovatelný: </a:t>
            </a:r>
            <a:r>
              <a:rPr lang="cs-CZ" b="0" baseline="0" dirty="0" smtClean="0"/>
              <a:t>cíl musí být projednán s těmi, kteří budou za jeho plnění odpovědní, a  jimi odsouhlasený /jinak „smrt“/.</a:t>
            </a:r>
          </a:p>
          <a:p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Relevantní a reálný: </a:t>
            </a:r>
            <a:r>
              <a:rPr lang="cs-CZ" b="0" dirty="0" smtClean="0"/>
              <a:t>musí vést k</a:t>
            </a:r>
            <a:r>
              <a:rPr lang="cs-CZ" b="0" baseline="0" dirty="0" smtClean="0"/>
              <a:t> naplnění strategického cíle (snížit počet usmrcených), tj.  musím se ptát, </a:t>
            </a:r>
            <a:r>
              <a:rPr lang="cs-CZ" b="0" u="sng" baseline="0" dirty="0" smtClean="0"/>
              <a:t>jaké opatření </a:t>
            </a:r>
            <a:r>
              <a:rPr lang="cs-CZ" b="0" baseline="0" dirty="0" smtClean="0"/>
              <a:t>(soubor opatření) </a:t>
            </a:r>
            <a:r>
              <a:rPr lang="cs-CZ" b="0" u="sng" baseline="0" dirty="0" smtClean="0"/>
              <a:t>nejvíce přispěje </a:t>
            </a:r>
            <a:r>
              <a:rPr lang="cs-CZ" b="0" baseline="0" dirty="0" smtClean="0"/>
              <a:t>k jeho dosažení  (stanovení priorit) </a:t>
            </a:r>
            <a:endParaRPr lang="cs-CZ" b="0" dirty="0" smtClean="0"/>
          </a:p>
          <a:p>
            <a:r>
              <a:rPr lang="cs-CZ" b="0" baseline="0" dirty="0" smtClean="0"/>
              <a:t>Tj. pokud chci v obci snížit počet usmrcených osob a  nejvíce usmrcených je z </a:t>
            </a:r>
            <a:r>
              <a:rPr lang="cs-CZ" b="0" u="sng" baseline="0" dirty="0" smtClean="0"/>
              <a:t>rychlost</a:t>
            </a:r>
            <a:r>
              <a:rPr lang="cs-CZ" b="0" baseline="0" dirty="0" smtClean="0"/>
              <a:t>ních nehod, pak cíl bude směřovat zejména na </a:t>
            </a:r>
            <a:r>
              <a:rPr lang="cs-CZ" b="0" u="sng" baseline="0" dirty="0" smtClean="0"/>
              <a:t>dohled</a:t>
            </a:r>
            <a:r>
              <a:rPr lang="cs-CZ" b="0" baseline="0" dirty="0" smtClean="0"/>
              <a:t> /personální zajištění, kamerové systémy/, </a:t>
            </a:r>
            <a:r>
              <a:rPr lang="cs-CZ" b="0" u="sng" baseline="0" dirty="0" smtClean="0"/>
              <a:t>dopravně inženýrská opatření </a:t>
            </a:r>
            <a:r>
              <a:rPr lang="cs-CZ" b="0" baseline="0" dirty="0" smtClean="0"/>
              <a:t>/zklidnění dopravy v místě, kde dochází k největšímu překračování rychlosti nebo v místě nejvíce rizikovém/, k </a:t>
            </a:r>
            <a:r>
              <a:rPr lang="cs-CZ" b="0" u="sng" baseline="0" dirty="0" smtClean="0"/>
              <a:t>vymahatelnosti</a:t>
            </a:r>
            <a:r>
              <a:rPr lang="cs-CZ" b="0" baseline="0" dirty="0" smtClean="0"/>
              <a:t> pokut…</a:t>
            </a:r>
          </a:p>
          <a:p>
            <a:endParaRPr lang="cs-CZ" b="0" baseline="0" dirty="0" smtClean="0"/>
          </a:p>
          <a:p>
            <a:r>
              <a:rPr lang="cs-CZ" b="1" baseline="0" dirty="0" smtClean="0"/>
              <a:t>Termínovaný: </a:t>
            </a:r>
            <a:r>
              <a:rPr lang="cs-CZ" b="0" baseline="0" dirty="0" smtClean="0"/>
              <a:t>cíl musí být v daném termínu splnitelný, stanovit harmonogram a  kontrolní termíny (zejména u projektů)</a:t>
            </a:r>
          </a:p>
          <a:p>
            <a:endParaRPr lang="cs-CZ" b="0" baseline="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234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Analýza vnějších vlivů </a:t>
            </a:r>
            <a:r>
              <a:rPr lang="cs-CZ" dirty="0" smtClean="0"/>
              <a:t>- např. metodou „PESTLE“: </a:t>
            </a:r>
          </a:p>
          <a:p>
            <a:pPr marL="171450" indent="-171450">
              <a:buFontTx/>
              <a:buChar char="-"/>
            </a:pPr>
            <a:r>
              <a:rPr lang="cs-CZ" b="1" dirty="0" smtClean="0"/>
              <a:t>P</a:t>
            </a:r>
            <a:r>
              <a:rPr lang="cs-CZ" dirty="0" smtClean="0"/>
              <a:t>olitika (např. programové priority/dokumenty kraje a obce, politická podpora vedení obce…)</a:t>
            </a:r>
          </a:p>
          <a:p>
            <a:pPr marL="171450" indent="-171450">
              <a:buFontTx/>
              <a:buChar char="-"/>
            </a:pPr>
            <a:r>
              <a:rPr lang="cs-CZ" b="1" dirty="0" smtClean="0"/>
              <a:t>E</a:t>
            </a:r>
            <a:r>
              <a:rPr lang="cs-CZ" dirty="0" smtClean="0"/>
              <a:t>konomika (např. dostupnost finančních prostředků z dotačních titulů, SFDI, FZŠ…)</a:t>
            </a:r>
          </a:p>
          <a:p>
            <a:pPr marL="171450" indent="-171450">
              <a:buFontTx/>
              <a:buChar char="-"/>
            </a:pPr>
            <a:r>
              <a:rPr lang="cs-CZ" b="1" dirty="0" smtClean="0"/>
              <a:t>S</a:t>
            </a:r>
            <a:r>
              <a:rPr lang="cs-CZ" dirty="0" smtClean="0"/>
              <a:t>polečnost (např. sociální a  demografické faktory, analýza cílových skupin, „Kvasiny“…)</a:t>
            </a:r>
          </a:p>
          <a:p>
            <a:pPr marL="171450" indent="-171450">
              <a:buFontTx/>
              <a:buChar char="-"/>
            </a:pPr>
            <a:r>
              <a:rPr lang="cs-CZ" b="1" dirty="0" smtClean="0"/>
              <a:t>T</a:t>
            </a:r>
            <a:r>
              <a:rPr lang="cs-CZ" dirty="0" smtClean="0"/>
              <a:t>echnické/technologické faktory  (např. nové technologické procesy např.  - opravy silnic, kamerové systémy-</a:t>
            </a:r>
            <a:r>
              <a:rPr lang="cs-CZ" baseline="0" dirty="0" smtClean="0"/>
              <a:t> nové funkcionality, semafory pro chodce s odpočtem času…</a:t>
            </a:r>
            <a:r>
              <a:rPr lang="cs-CZ" dirty="0" smtClean="0"/>
              <a:t>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="1" dirty="0" smtClean="0"/>
              <a:t>L – </a:t>
            </a:r>
            <a:r>
              <a:rPr lang="cs-CZ" dirty="0" smtClean="0"/>
              <a:t>legislativa (</a:t>
            </a:r>
            <a:r>
              <a:rPr lang="cs-CZ" b="1" baseline="0" dirty="0" smtClean="0"/>
              <a:t>legislativně právní mantinely </a:t>
            </a:r>
            <a:r>
              <a:rPr lang="cs-CZ" b="0" baseline="0" dirty="0" smtClean="0"/>
              <a:t>(</a:t>
            </a:r>
            <a:r>
              <a:rPr lang="cs-CZ" b="0" u="sng" baseline="0" dirty="0" smtClean="0"/>
              <a:t>judikatura – kamerový systém a  soukromý provozovatel</a:t>
            </a:r>
            <a:r>
              <a:rPr lang="cs-CZ" b="0" baseline="0" dirty="0" smtClean="0"/>
              <a:t>, zákon o </a:t>
            </a:r>
            <a:r>
              <a:rPr lang="cs-CZ" b="0" u="sng" baseline="0" dirty="0" smtClean="0"/>
              <a:t>Státním fondu dopravní infrastruktury </a:t>
            </a:r>
            <a:r>
              <a:rPr lang="cs-CZ" b="0" baseline="0" dirty="0" smtClean="0"/>
              <a:t>– co lze financovat, novela zákona o Policii ČR, Celní správě, obecní policii a  další související zákony - </a:t>
            </a:r>
            <a:r>
              <a:rPr lang="cs-CZ" b="0" u="sng" baseline="0" dirty="0" smtClean="0"/>
              <a:t>vymahatelnost</a:t>
            </a:r>
            <a:r>
              <a:rPr lang="cs-CZ" b="0" baseline="0" dirty="0" smtClean="0"/>
              <a:t>, </a:t>
            </a:r>
            <a:r>
              <a:rPr lang="cs-CZ" b="0" u="sng" baseline="0" dirty="0" smtClean="0"/>
              <a:t>§ 12 zákona o pozemních komunikacích</a:t>
            </a:r>
            <a:r>
              <a:rPr lang="cs-CZ" b="0" baseline="0" dirty="0" smtClean="0"/>
              <a:t> – součást dálnice , silnice a  MK jsou i zařízení určená k provádění kontrolní činnosti při dohledu na bezpečnost a  plynulost provozu, § 79a zákona o silničním provozu – </a:t>
            </a:r>
            <a:r>
              <a:rPr lang="cs-CZ" b="0" u="sng" baseline="0" dirty="0" smtClean="0"/>
              <a:t>měření rychlosti obecní policií </a:t>
            </a:r>
            <a:r>
              <a:rPr lang="cs-CZ" b="0" u="none" baseline="0" dirty="0" smtClean="0"/>
              <a:t>(místa a  součinnost)…),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="1" dirty="0" smtClean="0"/>
              <a:t>E</a:t>
            </a:r>
            <a:r>
              <a:rPr lang="cs-CZ" dirty="0" smtClean="0"/>
              <a:t>kologie (požadavky na životní prostředí – např. mýtné při vjezdu do center měst) 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365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cs-CZ" b="1" baseline="0" dirty="0" smtClean="0"/>
              <a:t>Analýza vnitřních vlivů</a:t>
            </a:r>
          </a:p>
          <a:p>
            <a:pPr marL="0" indent="0">
              <a:buFontTx/>
              <a:buNone/>
            </a:pPr>
            <a:r>
              <a:rPr lang="cs-CZ" b="1" baseline="0" dirty="0" smtClean="0"/>
              <a:t>a) Zdroje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Lidské zdroje (personální stavy, kvalifikace, motivace, zkušenosti – dobrá praxe…)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Materiální zdroje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="0" baseline="0" dirty="0" smtClean="0"/>
              <a:t>Technologická vybavenost (např. informační systémy)</a:t>
            </a:r>
          </a:p>
          <a:p>
            <a:pPr marL="171450" indent="-171450">
              <a:buFontTx/>
              <a:buChar char="-"/>
            </a:pPr>
            <a:r>
              <a:rPr lang="cs-CZ" b="0" u="sng" baseline="0" dirty="0" smtClean="0"/>
              <a:t>Finanční zdroje (odhadnout finanční náročnost opatření, definovat zdroje /rozpočet obce, jeho struktura, příjmy a  výdaje;  jiné zdroje – kdy je lze čerpat, resp. do kdy/, plán čerpání financí v čase, pamatovat na udržitelnost – provoz, údržbu…)</a:t>
            </a:r>
          </a:p>
          <a:p>
            <a:pPr marL="0" indent="0">
              <a:buFontTx/>
              <a:buNone/>
            </a:pPr>
            <a:endParaRPr lang="cs-CZ" b="0" baseline="0" dirty="0" smtClean="0"/>
          </a:p>
          <a:p>
            <a:pPr marL="0" indent="0">
              <a:buFontTx/>
              <a:buNone/>
            </a:pPr>
            <a:r>
              <a:rPr lang="cs-CZ" b="1" baseline="0" dirty="0" smtClean="0"/>
              <a:t>b) Vnitřní procesy 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Komunikace 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Řídící mechanismy</a:t>
            </a:r>
          </a:p>
          <a:p>
            <a:pPr marL="171450" indent="-171450">
              <a:buFontTx/>
              <a:buChar char="-"/>
            </a:pPr>
            <a:r>
              <a:rPr lang="cs-CZ" b="0" u="sng" baseline="0" dirty="0" smtClean="0"/>
              <a:t>Administrativní procesy (např. schvalovací procesy, procesy podávání žádostí o dotace…) – ovlivní např. termíny</a:t>
            </a:r>
          </a:p>
          <a:p>
            <a:endParaRPr lang="cs-CZ" u="sng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176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5946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Nesnažte se řešit vše najednou, </a:t>
            </a:r>
            <a:r>
              <a:rPr lang="cs-CZ" dirty="0" smtClean="0"/>
              <a:t>někdy je méně více - </a:t>
            </a:r>
            <a:r>
              <a:rPr lang="cs-CZ" baseline="0" dirty="0" smtClean="0"/>
              <a:t>stanovte </a:t>
            </a:r>
            <a:r>
              <a:rPr lang="cs-CZ" baseline="0" dirty="0" smtClean="0"/>
              <a:t>si priority a </a:t>
            </a:r>
            <a:r>
              <a:rPr lang="cs-CZ" u="sng" baseline="0" dirty="0" smtClean="0"/>
              <a:t>opatření, která </a:t>
            </a:r>
            <a:r>
              <a:rPr lang="cs-CZ" u="sng" baseline="0" dirty="0" smtClean="0"/>
              <a:t>nejvíce ovlivní stanovený </a:t>
            </a:r>
            <a:r>
              <a:rPr lang="cs-CZ" u="sng" baseline="0" dirty="0" smtClean="0"/>
              <a:t>cíl </a:t>
            </a:r>
            <a:r>
              <a:rPr lang="cs-CZ" baseline="0" dirty="0" smtClean="0"/>
              <a:t>a na ty důsledně zaměřte své síly a  prostředky.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4233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Možnost odkázat na </a:t>
            </a:r>
            <a:r>
              <a:rPr lang="cs-CZ" b="1" dirty="0" smtClean="0"/>
              <a:t>projekt </a:t>
            </a:r>
            <a:r>
              <a:rPr lang="cs-CZ" dirty="0" smtClean="0"/>
              <a:t>nebo plnění v rámci jiné strategie</a:t>
            </a:r>
          </a:p>
          <a:p>
            <a:r>
              <a:rPr lang="cs-CZ" dirty="0" smtClean="0"/>
              <a:t>U každého</a:t>
            </a:r>
            <a:r>
              <a:rPr lang="cs-CZ" baseline="0" dirty="0" smtClean="0"/>
              <a:t> úkolu si stanovit </a:t>
            </a:r>
            <a:r>
              <a:rPr lang="cs-CZ" b="1" baseline="0" dirty="0" smtClean="0"/>
              <a:t>požadovaný výstup (měřitelný, termínovaný)</a:t>
            </a:r>
          </a:p>
          <a:p>
            <a:pPr marL="171450" indent="-171450">
              <a:buFontTx/>
              <a:buChar char="-"/>
            </a:pPr>
            <a:r>
              <a:rPr lang="cs-CZ" b="0" baseline="0" dirty="0" smtClean="0"/>
              <a:t>např. počet a  požadovaná kvalifikace osob</a:t>
            </a:r>
            <a:r>
              <a:rPr lang="cs-CZ" b="0" baseline="0" smtClean="0"/>
              <a:t>, </a:t>
            </a:r>
            <a:endParaRPr lang="cs-CZ" b="0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Požadavek na automatizovaný proces – objektivní odpovědnost provozovatele vozidla nebo úprava SW IS (</a:t>
            </a:r>
            <a:r>
              <a:rPr lang="cs-CZ" u="sng" dirty="0" smtClean="0"/>
              <a:t>Počet došlých oznámení</a:t>
            </a:r>
            <a:r>
              <a:rPr lang="cs-CZ" dirty="0" smtClean="0"/>
              <a:t>, počet odložených přestupků, počet uložených pokut ve výši x Kč, počet uhrazených pokut…) </a:t>
            </a:r>
          </a:p>
          <a:p>
            <a:pPr marL="171450" indent="-171450">
              <a:buFontTx/>
              <a:buChar char="-"/>
            </a:pPr>
            <a:endParaRPr lang="cs-CZ" b="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10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7638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Vždy 1 odpovědná osoba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0926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Stakeholdři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zapojení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stakeholdrů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(zainteresovaných stran) je velmi důležité, často se podceňuje;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nedostatečná komunikace může mít negativní vliv na akceptaci strategie a  průběh její realizace (viz analýza rizik)</a:t>
            </a:r>
          </a:p>
          <a:p>
            <a:pPr marL="171450" indent="-171450">
              <a:buFontTx/>
              <a:buChar char="-"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Identifikace zainteresovaných stran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(interní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 externí), které mohou mít vliv (pozitivní i negativní) na realizaci  – např.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cílové skupiny 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/cyklisté, sdružení řidičů nákladních vozidel/, 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politická reprezentace 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obce,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neziskové organizace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rodiče dětí,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poskytovatelé externích služeb 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(např. IT),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média, </a:t>
            </a:r>
            <a:r>
              <a:rPr lang="cs-CZ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veřejnost, zainteresované odbory obce 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171450" indent="-1714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zainteresovaných stran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(jaký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postoj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zaujímají /pozitivní/negativní/, jaká je síla jejich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vlivu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- kdo jsou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klíčoví hráči – s těmi pracovat od počátku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Jak nám může pomoci?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Jak nám může uškodit?</a:t>
            </a:r>
          </a:p>
          <a:p>
            <a:pPr lvl="0"/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Koho může ovlivnit?</a:t>
            </a:r>
          </a:p>
          <a:p>
            <a:pPr lvl="0"/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jakými informacemi pracuje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Čemu věnuje pozornost 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Jak vnímá obec/dokument</a:t>
            </a:r>
          </a:p>
          <a:p>
            <a:pPr marL="171450" indent="-1714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Komunikační strategie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naučte se naslouchat, zapojte zainteresované strany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(např. poskytnutím srozumitelných informací, argumentů), zvolit správnou formu a čas, osobu, která bude na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stakeholdry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působit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8279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Stanovit si  </a:t>
            </a:r>
            <a:r>
              <a:rPr lang="cs-CZ" b="1" dirty="0" smtClean="0"/>
              <a:t>frekvenci průběžného monitoringu </a:t>
            </a:r>
            <a:r>
              <a:rPr lang="cs-CZ" dirty="0" smtClean="0"/>
              <a:t>(např. 1x měsíčně, 1x za ¼ roku </a:t>
            </a:r>
            <a:r>
              <a:rPr lang="cs-CZ" baseline="0" dirty="0" smtClean="0"/>
              <a:t> pro základní sledované ukazatele)</a:t>
            </a:r>
          </a:p>
          <a:p>
            <a:r>
              <a:rPr lang="cs-CZ" baseline="0" dirty="0" smtClean="0"/>
              <a:t>Stanovit, kdo bude </a:t>
            </a:r>
            <a:r>
              <a:rPr lang="cs-CZ" b="1" baseline="0" dirty="0" smtClean="0"/>
              <a:t>informovat</a:t>
            </a:r>
            <a:r>
              <a:rPr lang="cs-CZ" baseline="0" dirty="0" smtClean="0"/>
              <a:t> a kdo bude </a:t>
            </a:r>
            <a:r>
              <a:rPr lang="cs-CZ" b="1" baseline="0" dirty="0" smtClean="0"/>
              <a:t>kontrolovat</a:t>
            </a:r>
            <a:r>
              <a:rPr lang="cs-CZ" baseline="0" dirty="0" smtClean="0"/>
              <a:t>.</a:t>
            </a:r>
          </a:p>
          <a:p>
            <a:endParaRPr lang="cs-CZ" baseline="0" dirty="0" smtClean="0"/>
          </a:p>
          <a:p>
            <a:r>
              <a:rPr lang="cs-CZ" baseline="0" dirty="0" smtClean="0"/>
              <a:t>Kromě indikátorů plnění jednotlivých opatření je třeba stále sledovat i to, </a:t>
            </a:r>
            <a:r>
              <a:rPr lang="cs-CZ" b="1" baseline="0" dirty="0" smtClean="0"/>
              <a:t>zda směřuji ke stanovenému cíli </a:t>
            </a:r>
            <a:r>
              <a:rPr lang="cs-CZ" b="0" baseline="0" dirty="0" smtClean="0"/>
              <a:t>(x signalizace, že jsou nesprávně formulována opatření, indikátory, změnily se podmínky…</a:t>
            </a:r>
            <a:r>
              <a:rPr lang="cs-CZ" b="1" baseline="0" dirty="0" smtClean="0"/>
              <a:t>při významné odchylce je třeba řešit!)</a:t>
            </a:r>
          </a:p>
          <a:p>
            <a:endParaRPr lang="cs-CZ" b="1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Riziko </a:t>
            </a:r>
            <a:r>
              <a:rPr lang="cs-CZ" baseline="0" dirty="0" smtClean="0"/>
              <a:t>– co ovlivňuje naplnění cíle -viz „vnitřní a  vnější vlivy“ = PESTLE a vnitřní zdroje a procesy (</a:t>
            </a:r>
            <a:r>
              <a:rPr lang="cs-CZ" b="1" baseline="0" dirty="0" smtClean="0"/>
              <a:t>sledovat zejména nejzávažnější rizika</a:t>
            </a:r>
            <a:r>
              <a:rPr lang="cs-CZ" baseline="0" dirty="0" smtClean="0"/>
              <a:t>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Závažnost</a:t>
            </a:r>
            <a:r>
              <a:rPr lang="cs-CZ" baseline="0" dirty="0" smtClean="0"/>
              <a:t> (=</a:t>
            </a:r>
            <a:r>
              <a:rPr lang="cs-CZ" u="sng" baseline="0" dirty="0" smtClean="0"/>
              <a:t>pravděpodobnost</a:t>
            </a:r>
            <a:r>
              <a:rPr lang="cs-CZ" baseline="0" dirty="0" smtClean="0"/>
              <a:t>, že nastane x </a:t>
            </a:r>
            <a:r>
              <a:rPr lang="cs-CZ" u="sng" baseline="0" dirty="0" smtClean="0"/>
              <a:t>jak velký dopad </a:t>
            </a:r>
            <a:r>
              <a:rPr lang="cs-CZ" baseline="0" dirty="0" smtClean="0"/>
              <a:t>má na naplnění cíle);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                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6046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u="none" baseline="0" dirty="0" smtClean="0"/>
              <a:t>Základní </a:t>
            </a:r>
            <a:r>
              <a:rPr lang="cs-CZ" b="1" u="none" baseline="0" dirty="0" smtClean="0"/>
              <a:t>strategie řízení rizik</a:t>
            </a:r>
            <a:r>
              <a:rPr lang="cs-CZ" u="none" baseline="0" dirty="0" smtClean="0"/>
              <a:t>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cs-CZ" u="sng" baseline="0" dirty="0" smtClean="0"/>
              <a:t>akceptace</a:t>
            </a:r>
            <a:r>
              <a:rPr lang="cs-CZ" baseline="0" dirty="0" smtClean="0"/>
              <a:t> rizika (např. jednodenní skluz)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cs-CZ" u="sng" baseline="0" dirty="0" smtClean="0"/>
              <a:t>minimalizovat pravděpodobnost, že nastane, nebo snížit závažnost dopadu </a:t>
            </a:r>
            <a:r>
              <a:rPr lang="cs-CZ" baseline="0" dirty="0" smtClean="0"/>
              <a:t>(negativní postoj klíčových hráčů – komunikační strategie)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cs-CZ" u="sng" baseline="0" dirty="0" smtClean="0"/>
              <a:t>vyhnutí se riziku </a:t>
            </a:r>
            <a:r>
              <a:rPr lang="cs-CZ" baseline="0" dirty="0" smtClean="0"/>
              <a:t>- např. riziko, že do rozpočtu na další rok nebudou zahrnuty nezbytné náklady na realizaci opatření – včasná komunikace s vedením (informace, zdůvodnění přínosů) a příslušným útvarem (možnost nalezení dalších zdrojů, spojení s jinými projekty)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cs-CZ" u="sng" baseline="0" dirty="0" smtClean="0"/>
              <a:t>přenesení rizika na 3. stranu </a:t>
            </a:r>
            <a:r>
              <a:rPr lang="cs-CZ" baseline="0" dirty="0" smtClean="0"/>
              <a:t>(např. smluvně, pojištění)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lang="cs-CZ" u="sng" baseline="0" dirty="0" smtClean="0"/>
              <a:t>protiopatření</a:t>
            </a:r>
            <a:r>
              <a:rPr lang="cs-CZ" baseline="0" dirty="0" smtClean="0"/>
              <a:t> (plánovaná: „</a:t>
            </a:r>
            <a:r>
              <a:rPr lang="cs-CZ" u="sng" baseline="0" dirty="0" smtClean="0"/>
              <a:t>aktivace záložního plánu B</a:t>
            </a:r>
            <a:r>
              <a:rPr lang="cs-CZ" baseline="0" dirty="0" smtClean="0"/>
              <a:t>“; neplánovaná – </a:t>
            </a:r>
            <a:r>
              <a:rPr lang="cs-CZ" u="sng" baseline="0" dirty="0" smtClean="0"/>
              <a:t>návrh na řešení</a:t>
            </a:r>
            <a:r>
              <a:rPr lang="cs-CZ" baseline="0" dirty="0" smtClean="0"/>
              <a:t>, případné varianty, koho informovat, kdo rozhodne o změně – dle závažnosti)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313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Zda byl splněn cíl</a:t>
            </a:r>
          </a:p>
          <a:p>
            <a:r>
              <a:rPr lang="cs-CZ" dirty="0" smtClean="0"/>
              <a:t>Zda</a:t>
            </a:r>
            <a:r>
              <a:rPr lang="cs-CZ" baseline="0" dirty="0" smtClean="0"/>
              <a:t> byl naplněn očekávaný přínos </a:t>
            </a:r>
          </a:p>
          <a:p>
            <a:r>
              <a:rPr lang="cs-CZ" baseline="0" dirty="0" smtClean="0"/>
              <a:t>Zda byl dodržen časový harmonogram</a:t>
            </a:r>
          </a:p>
          <a:p>
            <a:r>
              <a:rPr lang="cs-CZ" baseline="0" dirty="0" smtClean="0"/>
              <a:t>Zda byl dodržen rozpočet</a:t>
            </a:r>
          </a:p>
          <a:p>
            <a:r>
              <a:rPr lang="cs-CZ" b="1" baseline="0" dirty="0" smtClean="0"/>
              <a:t>Doporučení</a:t>
            </a:r>
            <a:r>
              <a:rPr lang="cs-CZ" baseline="0" dirty="0" smtClean="0"/>
              <a:t>: udržitelnost – např. provoz kamerových systémů, DDH…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Poučení: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a) </a:t>
            </a:r>
            <a:r>
              <a:rPr lang="cs-CZ" u="sng" baseline="0" dirty="0" smtClean="0"/>
              <a:t>co bych mohl zlepšit (kde mám rezervy</a:t>
            </a:r>
            <a:r>
              <a:rPr lang="cs-CZ" baseline="0" dirty="0" smtClean="0"/>
              <a:t>), co se moc nepovedlo, která opatření nenaplnila stanovený cíl, na jaké problémy jsem narazil…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/poučení do příští strategie – např. konkrétněji formulovat opatření, zpřesnit identifikátory, více pracovat se </a:t>
            </a:r>
            <a:r>
              <a:rPr lang="cs-CZ" baseline="0" dirty="0" err="1" smtClean="0"/>
              <a:t>stakholdery</a:t>
            </a:r>
            <a:r>
              <a:rPr lang="cs-CZ" baseline="0" dirty="0" smtClean="0"/>
              <a:t>, doplnit průběžné kontrolní termíny a  pružněji reagovat na odchylky od požadovaného cíle, stanovit reálnější termíny, hlídat si rozpočet …/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b) </a:t>
            </a:r>
            <a:r>
              <a:rPr lang="cs-CZ" u="sng" baseline="0" dirty="0" smtClean="0"/>
              <a:t>co se osvědčilo </a:t>
            </a:r>
            <a:r>
              <a:rPr lang="cs-CZ" baseline="0" dirty="0" smtClean="0"/>
              <a:t>(např. nový přínos, který nebyl očekáván – např. zapojení veřejnosti do identifikace rizikových míst zvýšilo zájem o bezpečnost v obci a  akceptovatelnost strategie/ dobrá praxe jiných měst </a:t>
            </a:r>
          </a:p>
          <a:p>
            <a:endParaRPr lang="cs-CZ" baseline="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7230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20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729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Tým optimálně 5 osob, z toho 3 se intenzivně podílejí na tvorbě strategie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162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633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210791"/>
            <a:ext cx="4962525" cy="2736304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734541" y="2947095"/>
            <a:ext cx="5438140" cy="44669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b="1" dirty="0" smtClean="0"/>
              <a:t>Charakteristika města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smtClean="0"/>
              <a:t>rozsah a charakteristika sítě pozemních komunikací, (včetně vlastnictví), poloha, demograficko-ekonomické aspekty (věk, vzdělání, sociální skupiny…), počty motorových vozidel a  intenzita dopravy, rozvoj veřejné dopravy, pěší/cyklistické dopravy, ekologické aspekty (zejména vliv</a:t>
            </a:r>
            <a:r>
              <a:rPr lang="cs-CZ" baseline="0" dirty="0" smtClean="0"/>
              <a:t> automobilové dopravy na kvalitu ovzduší),</a:t>
            </a:r>
            <a:r>
              <a:rPr lang="cs-CZ" dirty="0" smtClean="0"/>
              <a:t> další specifika – lázeňské/turistické</a:t>
            </a:r>
            <a:r>
              <a:rPr lang="cs-CZ" baseline="0" dirty="0" smtClean="0"/>
              <a:t> město, rekreační oblast, město pracovních příležitostí/dojíždění, </a:t>
            </a:r>
            <a:r>
              <a:rPr lang="cs-CZ" dirty="0" smtClean="0"/>
              <a:t>tranzit, blízkost hranic, průmyslové areály, </a:t>
            </a:r>
            <a:r>
              <a:rPr lang="cs-CZ" dirty="0" err="1" smtClean="0"/>
              <a:t>cykloregion</a:t>
            </a:r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Analýza souvisejících dokumentů </a:t>
            </a:r>
            <a:r>
              <a:rPr lang="cs-CZ" dirty="0" smtClean="0"/>
              <a:t>– krajů,</a:t>
            </a:r>
            <a:r>
              <a:rPr lang="cs-CZ" baseline="0" dirty="0" smtClean="0"/>
              <a:t> obce, státu, případně EU: </a:t>
            </a:r>
            <a:r>
              <a:rPr lang="cs-CZ" dirty="0" smtClean="0"/>
              <a:t>soulad, provázanost, možnost využít</a:t>
            </a:r>
            <a:r>
              <a:rPr lang="cs-CZ" baseline="0" dirty="0" smtClean="0"/>
              <a:t> odkaz na jiné projekty, koncepce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Analýza nehodovosti</a:t>
            </a:r>
            <a:r>
              <a:rPr lang="cs-CZ" baseline="0" dirty="0" smtClean="0"/>
              <a:t>: </a:t>
            </a:r>
            <a:r>
              <a:rPr lang="cs-CZ" b="1" dirty="0" smtClean="0"/>
              <a:t> </a:t>
            </a:r>
            <a:r>
              <a:rPr lang="cs-CZ" dirty="0" smtClean="0"/>
              <a:t>(zpravidla za 10 let), </a:t>
            </a:r>
            <a:r>
              <a:rPr lang="cs-CZ" u="sng" dirty="0" smtClean="0"/>
              <a:t>porovnání </a:t>
            </a:r>
            <a:r>
              <a:rPr lang="cs-CZ" dirty="0" smtClean="0"/>
              <a:t>s obdobnými obcemi v rámci kraje, ČR, </a:t>
            </a:r>
            <a:r>
              <a:rPr lang="cs-CZ" u="sng" dirty="0" smtClean="0"/>
              <a:t>nepřímé ukazatele </a:t>
            </a:r>
            <a:r>
              <a:rPr lang="cs-CZ" dirty="0" smtClean="0"/>
              <a:t>(např. používání bezpečnostních pásů, rychlostní chování,</a:t>
            </a:r>
            <a:r>
              <a:rPr lang="cs-CZ" baseline="0" dirty="0" smtClean="0"/>
              <a:t> </a:t>
            </a:r>
            <a:r>
              <a:rPr lang="cs-CZ" dirty="0" smtClean="0"/>
              <a:t>řízení pod vlivem…),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Analýza problémových oblastí </a:t>
            </a:r>
            <a:r>
              <a:rPr lang="cs-CZ" b="0" dirty="0" smtClean="0"/>
              <a:t>(dílčí cíle): </a:t>
            </a:r>
            <a:r>
              <a:rPr lang="cs-CZ" dirty="0" smtClean="0"/>
              <a:t>rozbor stavu, příčin, vývoje, následků; jak velký je ten problém - podíl v rámci obce, kraje, ČR; identifikace </a:t>
            </a:r>
            <a:r>
              <a:rPr lang="cs-CZ" u="sng" dirty="0" smtClean="0"/>
              <a:t>nehodových lokalit </a:t>
            </a:r>
            <a:r>
              <a:rPr lang="cs-CZ" b="0" baseline="0" dirty="0" smtClean="0"/>
              <a:t>(www.ibesip.cz, www.cdv.cz, https://www.policie.cz/</a:t>
            </a:r>
            <a:r>
              <a:rPr lang="cs-CZ" b="0" baseline="0" dirty="0" err="1" smtClean="0"/>
              <a:t>clanek</a:t>
            </a:r>
            <a:r>
              <a:rPr lang="cs-CZ" b="0" baseline="0" dirty="0" smtClean="0"/>
              <a:t>/statistika-nehodovosti-900835.aspx, mapy nehodovosti a  další)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b="1" dirty="0" smtClean="0"/>
              <a:t>Analýza podnětů </a:t>
            </a:r>
            <a:r>
              <a:rPr lang="cs-CZ" dirty="0" smtClean="0"/>
              <a:t>– zapojení veřejnosti, škol, neziskových organizací, firem…vyhodnocení podnětů od policie, správců PK</a:t>
            </a:r>
          </a:p>
          <a:p>
            <a:pPr>
              <a:lnSpc>
                <a:spcPct val="150000"/>
              </a:lnSpc>
            </a:pPr>
            <a:r>
              <a:rPr lang="cs-CZ" b="1" dirty="0" smtClean="0"/>
              <a:t>Finanční analýza</a:t>
            </a:r>
            <a:r>
              <a:rPr lang="cs-CZ" dirty="0" smtClean="0"/>
              <a:t>: rozpočet obce</a:t>
            </a:r>
            <a:r>
              <a:rPr lang="cs-CZ" baseline="0" dirty="0" smtClean="0"/>
              <a:t> a  rozpočtový výhled (zohlednění demografických faktorů, plánovaných finančně náročných projektů apod., možnosti úspor, socioekonomické náklady následků dopravní nehodovosti a  dopady do rozpočtu obce), </a:t>
            </a:r>
            <a:r>
              <a:rPr lang="cs-CZ" dirty="0" smtClean="0"/>
              <a:t>čerpání</a:t>
            </a:r>
            <a:r>
              <a:rPr lang="cs-CZ" baseline="0" dirty="0" smtClean="0"/>
              <a:t> prostředků z různých fondů (SFDI, evropské fondy, regionální fondy…), analýza úspěšnosti žádostí o dotace, možnosti kofinancování, analýza dalších zdrojů;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926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806549" y="138783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62533" y="3861470"/>
            <a:ext cx="5438140" cy="44669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b="1" baseline="0" dirty="0" smtClean="0"/>
              <a:t>Analýza rizik: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0" baseline="0" dirty="0" smtClean="0"/>
              <a:t>v oblasti </a:t>
            </a:r>
            <a:r>
              <a:rPr lang="cs-CZ" b="1" u="sng" baseline="0" dirty="0" smtClean="0"/>
              <a:t>financování</a:t>
            </a:r>
            <a:r>
              <a:rPr lang="cs-CZ" b="0" u="sng" baseline="0" dirty="0" smtClean="0"/>
              <a:t> </a:t>
            </a:r>
            <a:r>
              <a:rPr lang="cs-CZ" b="0" baseline="0" dirty="0" smtClean="0"/>
              <a:t>strategie a  jejích opatření – (např. neplánované výdaje: např. </a:t>
            </a:r>
            <a:r>
              <a:rPr lang="cs-CZ" baseline="0" dirty="0" smtClean="0"/>
              <a:t>povodně apod., možné navýšení nákladů na jiný prioritní projekt obce, neúspěšná žádost o dotaci apod.)</a:t>
            </a:r>
            <a:endParaRPr lang="cs-CZ" b="0" baseline="0" dirty="0" smtClean="0"/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1" baseline="0" dirty="0" smtClean="0"/>
              <a:t>lidské zdroje </a:t>
            </a:r>
            <a:r>
              <a:rPr lang="cs-CZ" b="0" baseline="0" dirty="0" smtClean="0"/>
              <a:t>(obecní policie – např. odchody strážníků, nemám dostatečně kvalifikovanou osobu na řízení projektů…)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1" baseline="0" dirty="0" smtClean="0"/>
              <a:t>materiálně technické vybavení </a:t>
            </a:r>
            <a:r>
              <a:rPr lang="cs-CZ" b="0" baseline="0" dirty="0" smtClean="0"/>
              <a:t>(např. stav a  vybavení dopravního hřiště – náklady na nová kola, servis) 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0" baseline="0" dirty="0" smtClean="0"/>
              <a:t>možnosti </a:t>
            </a:r>
            <a:r>
              <a:rPr lang="cs-CZ" b="1" baseline="0" dirty="0" smtClean="0"/>
              <a:t>spolupráce</a:t>
            </a:r>
            <a:r>
              <a:rPr lang="cs-CZ" b="0" baseline="0" dirty="0" smtClean="0"/>
              <a:t> se subjekty, které mohou pozitivně nebo negativně ovlivnit akceptaci cíle či  jeho plnění (viz </a:t>
            </a:r>
            <a:r>
              <a:rPr lang="cs-CZ" b="0" baseline="0" dirty="0" err="1" smtClean="0"/>
              <a:t>stakeholdři</a:t>
            </a:r>
            <a:r>
              <a:rPr lang="cs-CZ" b="0" baseline="0" dirty="0" smtClean="0"/>
              <a:t>, komunikace s „prudiči“)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1" baseline="0" dirty="0" smtClean="0"/>
              <a:t>legislativně právní mantinely </a:t>
            </a:r>
            <a:r>
              <a:rPr lang="cs-CZ" b="0" u="sng" baseline="0" dirty="0" smtClean="0"/>
              <a:t>dotační tituly a způsob požadovaného vyúčtování; neschválení legislativního návrhu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cs-CZ" b="1" baseline="0" dirty="0" smtClean="0"/>
              <a:t>Další věcná rizika </a:t>
            </a:r>
            <a:r>
              <a:rPr lang="cs-CZ" b="0" baseline="0" dirty="0" smtClean="0"/>
              <a:t>(např. zvýšení kamionové dopravy v důsledku otevření nového průmyslového areálu, zvýšení cyklistické dopravy v důsledku vybudování nové cyklistické infrastruktury, stárnutí populace apod.)</a:t>
            </a:r>
          </a:p>
          <a:p>
            <a:pPr marL="0" indent="0">
              <a:lnSpc>
                <a:spcPct val="150000"/>
              </a:lnSpc>
              <a:buFontTx/>
              <a:buNone/>
            </a:pPr>
            <a:endParaRPr lang="cs-CZ" b="0" baseline="0" dirty="0" smtClean="0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cs-CZ" b="0" baseline="0" dirty="0" smtClean="0"/>
              <a:t>(Matice </a:t>
            </a:r>
            <a:r>
              <a:rPr lang="cs-CZ" b="0" u="sng" baseline="0" dirty="0" smtClean="0"/>
              <a:t>závažnosti rizika </a:t>
            </a:r>
            <a:r>
              <a:rPr lang="cs-CZ" b="0" baseline="0" dirty="0" smtClean="0"/>
              <a:t>pro dosažení stanoveného cíle /malé do 5-střední-velké nad 10/= součin </a:t>
            </a:r>
            <a:r>
              <a:rPr lang="cs-CZ" b="0" u="sng" baseline="0" dirty="0" smtClean="0"/>
              <a:t>pravděpodobnosti výskytu </a:t>
            </a:r>
            <a:r>
              <a:rPr lang="cs-CZ" b="0" baseline="0" dirty="0" smtClean="0"/>
              <a:t>rizika a  </a:t>
            </a:r>
            <a:r>
              <a:rPr lang="cs-CZ" b="0" u="sng" baseline="0" dirty="0" smtClean="0"/>
              <a:t>dopadu rizika </a:t>
            </a:r>
            <a:r>
              <a:rPr lang="cs-CZ" b="0" baseline="0" dirty="0" smtClean="0"/>
              <a:t>na dosažení cíle ve škále hodnocení od 1 do 5ti)</a:t>
            </a:r>
          </a:p>
          <a:p>
            <a:pPr marL="0" indent="0">
              <a:lnSpc>
                <a:spcPct val="150000"/>
              </a:lnSpc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11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4578821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79767" y="5611391"/>
            <a:ext cx="5438140" cy="4466987"/>
          </a:xfrm>
        </p:spPr>
        <p:txBody>
          <a:bodyPr/>
          <a:lstStyle/>
          <a:p>
            <a:pPr marL="531813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 smtClean="0"/>
              <a:t>Co zařadit:</a:t>
            </a:r>
            <a:r>
              <a:rPr lang="cs-CZ" baseline="0" dirty="0" smtClean="0"/>
              <a:t> </a:t>
            </a:r>
            <a:r>
              <a:rPr lang="cs-CZ" dirty="0" smtClean="0"/>
              <a:t>Pro řazení faktorů (např. silných stránek) můžeme použít </a:t>
            </a:r>
            <a:r>
              <a:rPr lang="cs-CZ" b="1" dirty="0" smtClean="0"/>
              <a:t>párové srovnání (matici): „co má větší vliv na </a:t>
            </a:r>
            <a:r>
              <a:rPr lang="cs-CZ" b="1" u="sng" dirty="0" smtClean="0"/>
              <a:t>dosažení cíle</a:t>
            </a:r>
            <a:r>
              <a:rPr lang="cs-CZ" b="1" dirty="0" smtClean="0"/>
              <a:t>“? </a:t>
            </a:r>
          </a:p>
          <a:p>
            <a:pPr marL="531813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b="1" dirty="0" smtClean="0"/>
              <a:t>Důležité pro stanovení priorit a výběr strategie</a:t>
            </a:r>
          </a:p>
          <a:p>
            <a:pPr marL="531813" indent="-17145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531813" indent="-171450">
              <a:buFont typeface="Arial" panose="020B0604020202020204" pitchFamily="34" charset="0"/>
              <a:buChar char="•"/>
            </a:pPr>
            <a:r>
              <a:rPr lang="cs-CZ" b="1" dirty="0" smtClean="0"/>
              <a:t>Jak pracovat s jednotlivými sektory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 smtClean="0"/>
          </a:p>
          <a:p>
            <a:endParaRPr lang="cs-CZ" dirty="0" smtClean="0"/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Soustředíme se na 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silné stránky (např. kvalitní dopravní výchova - pokračujeme, sledujeme výsledky)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posílení slabých stránek (např. zkvalitnění žádostí o dotace)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zapracování příležitostí s vysokou mírou ovlivnění cíle do strategie (např. nový kamerový systém na rychlost)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eliminaci hrozeb</a:t>
            </a:r>
          </a:p>
          <a:p>
            <a:endParaRPr lang="cs-CZ" dirty="0" smtClean="0"/>
          </a:p>
          <a:p>
            <a:pPr marL="171450" indent="-171450">
              <a:buFontTx/>
              <a:buChar char="-"/>
            </a:pPr>
            <a:endParaRPr lang="cs-CZ" b="0" baseline="0" dirty="0" smtClean="0"/>
          </a:p>
          <a:p>
            <a:pPr marL="171450" indent="-171450">
              <a:buFontTx/>
              <a:buChar char="-"/>
            </a:pPr>
            <a:endParaRPr lang="cs-CZ" b="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099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16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A475-6D83-4AE5-89C2-486BC1BD194D}" type="datetime1">
              <a:rPr lang="cs-CZ" smtClean="0"/>
              <a:t>22.10.2021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3ECA8-EA30-4179-A7EE-530CEF4EBBBB}" type="datetime1">
              <a:rPr lang="cs-CZ" smtClean="0"/>
              <a:t>22.10.2021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05E4-F44B-4C27-98AC-70740AB97E90}" type="datetime1">
              <a:rPr lang="cs-CZ" smtClean="0"/>
              <a:t>22.10.2021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B371-1D4B-401D-975F-224C34F98CD1}" type="datetime1">
              <a:rPr lang="cs-CZ" smtClean="0"/>
              <a:t>22.10.2021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92BE-BE88-498B-9DCF-DD8A648DBA83}" type="datetime1">
              <a:rPr lang="cs-CZ" smtClean="0"/>
              <a:t>22.10.2021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94215-9B84-4772-9C4C-D327E4E224C6}" type="datetime1">
              <a:rPr lang="cs-CZ" smtClean="0"/>
              <a:t>22.10.2021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AA20-65E8-4BFC-915F-BFC6E75E0B71}" type="datetime1">
              <a:rPr lang="cs-CZ" smtClean="0"/>
              <a:t>22.10.2021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4DFE-2757-4243-891D-06CB9D84A885}" type="datetime1">
              <a:rPr lang="cs-CZ" smtClean="0"/>
              <a:t>22.10.2021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E94-A81B-4BA4-8657-164231D7F8DF}" type="datetime1">
              <a:rPr lang="cs-CZ" smtClean="0"/>
              <a:t>22.10.2021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30B6-7456-4DFB-A41B-9597A566FC58}" type="datetime1">
              <a:rPr lang="cs-CZ" smtClean="0"/>
              <a:t>22.10.2021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24F4-2DA2-440E-9F8E-3B1AA62C0814}" type="datetime1">
              <a:rPr lang="cs-CZ" smtClean="0"/>
              <a:t>22.10.2021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5B196-CD01-43FE-89DC-7C2DACC398D1}" type="datetime1">
              <a:rPr lang="cs-CZ" smtClean="0"/>
              <a:t>22.10.2021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l-PL" smtClean="0"/>
              <a:t>Bezpečnost ve městec a obcích, 22. listopadu 2016</a:t>
            </a: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B55ABD-8F00-437A-B7A9-4E95BF57FE0F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besip.cz/Pro-odborniky/Narodni-strategie-BESIP/Aktualni-strategi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jana.horakova@mvcr.cz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15616" y="1052736"/>
            <a:ext cx="7235981" cy="5133316"/>
          </a:xfrm>
        </p:spPr>
        <p:txBody>
          <a:bodyPr>
            <a:noAutofit/>
          </a:bodyPr>
          <a:lstStyle/>
          <a:p>
            <a:pPr algn="l"/>
            <a:r>
              <a:rPr lang="cs-CZ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959428"/>
            <a:ext cx="7573144" cy="3485795"/>
          </a:xfrm>
        </p:spPr>
        <p:txBody>
          <a:bodyPr>
            <a:noAutofit/>
          </a:bodyPr>
          <a:lstStyle/>
          <a:p>
            <a:pPr algn="ctr"/>
            <a:r>
              <a:rPr lang="cs-CZ" sz="3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 tvorby strategie BESIP    na místní úrovni a její realizace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827584" y="6093296"/>
            <a:ext cx="4785320" cy="365125"/>
          </a:xfrm>
        </p:spPr>
        <p:txBody>
          <a:bodyPr/>
          <a:lstStyle/>
          <a:p>
            <a:r>
              <a:rPr lang="cs-CZ" dirty="0" err="1" smtClean="0"/>
              <a:t>Worhshop</a:t>
            </a:r>
            <a:r>
              <a:rPr lang="cs-CZ" dirty="0" smtClean="0"/>
              <a:t> Centra dopravního výzkumu, </a:t>
            </a:r>
            <a:r>
              <a:rPr lang="cs-CZ" dirty="0" err="1" smtClean="0"/>
              <a:t>v.v.i</a:t>
            </a:r>
            <a:r>
              <a:rPr lang="cs-CZ" smtClean="0"/>
              <a:t>.</a:t>
            </a:r>
          </a:p>
          <a:p>
            <a:r>
              <a:rPr lang="cs-CZ" smtClean="0"/>
              <a:t> </a:t>
            </a:r>
            <a:r>
              <a:rPr lang="cs-CZ" dirty="0" smtClean="0"/>
              <a:t>Brno, 2. listopadu 2021</a:t>
            </a:r>
          </a:p>
        </p:txBody>
      </p:sp>
    </p:spTree>
    <p:extLst>
      <p:ext uri="{BB962C8B-B14F-4D97-AF65-F5344CB8AC3E}">
        <p14:creationId xmlns:p14="http://schemas.microsoft.com/office/powerpoint/2010/main" val="23741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3174"/>
            <a:ext cx="8229600" cy="86361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solidFill>
                  <a:schemeClr val="tx1"/>
                </a:solidFill>
              </a:rPr>
              <a:t/>
            </a:r>
            <a:br>
              <a:rPr lang="cs-CZ" sz="3600" b="1" dirty="0" smtClean="0">
                <a:solidFill>
                  <a:schemeClr val="tx1"/>
                </a:solidFill>
              </a:rPr>
            </a:br>
            <a:r>
              <a:rPr lang="cs-CZ" sz="3600" b="1" dirty="0">
                <a:solidFill>
                  <a:schemeClr val="tx1"/>
                </a:solidFill>
              </a:rPr>
              <a:t/>
            </a:r>
            <a:br>
              <a:rPr lang="cs-CZ" sz="3600" b="1" dirty="0">
                <a:solidFill>
                  <a:schemeClr val="tx1"/>
                </a:solidFill>
              </a:rPr>
            </a:br>
            <a:r>
              <a:rPr lang="cs-CZ" sz="3600" b="1" dirty="0" smtClean="0">
                <a:solidFill>
                  <a:schemeClr val="tx1"/>
                </a:solidFill>
              </a:rPr>
              <a:t/>
            </a:r>
            <a:br>
              <a:rPr lang="cs-CZ" sz="3600" b="1" dirty="0" smtClean="0">
                <a:solidFill>
                  <a:schemeClr val="tx1"/>
                </a:solidFill>
              </a:rPr>
            </a:br>
            <a:r>
              <a:rPr lang="cs-CZ" sz="3600" b="1" dirty="0">
                <a:solidFill>
                  <a:schemeClr val="tx1"/>
                </a:solidFill>
              </a:rPr>
              <a:t/>
            </a:r>
            <a:br>
              <a:rPr lang="cs-CZ" sz="3600" b="1" dirty="0">
                <a:solidFill>
                  <a:schemeClr val="tx1"/>
                </a:solidFill>
              </a:rPr>
            </a:br>
            <a:r>
              <a:rPr lang="cs-CZ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Východiska pro stanovení cílů</a:t>
            </a:r>
            <a:endParaRPr lang="cs-CZ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) Externí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Strategie BESIP 2021-2030  a  Akční plán Strategie </a:t>
            </a:r>
            <a:endParaRPr lang="cs-CZ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BESIP 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2021-2022 </a:t>
            </a:r>
          </a:p>
          <a:p>
            <a:pPr marL="530225" indent="-530225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strategické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pilíře,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priority, časový rozměr</a:t>
            </a:r>
          </a:p>
          <a:p>
            <a:pPr marL="530225" indent="-530225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opatření 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působnosti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ORP, 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vlastníků a správců </a:t>
            </a:r>
            <a:endParaRPr lang="cs-CZ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0225" indent="-530225">
              <a:buNone/>
            </a:pPr>
            <a:r>
              <a:rPr lang="cs-CZ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pozemních komunikací,  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obecní policie</a:t>
            </a:r>
          </a:p>
          <a:p>
            <a:pPr marL="530225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www.ibesip.cz/Pro-odborniky/Narodni-strategie-BESIP/Aktualni-strategie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Jiné dokumenty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c)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Podněty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externích subjektů (např. veřejnost, PČR)    </a:t>
            </a:r>
          </a:p>
          <a:p>
            <a:pPr marL="0" indent="0">
              <a:buNone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endParaRPr lang="cs-CZ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48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Interní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definování 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problému a  stanovení cíle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 priorit na 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základě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analýz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obce 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programové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prohlášení koaličních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stran      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rozhodnutí orgánů obce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podněty interních subjektů  (např. odbory dopravy, obecní policie), správce pozemních komunikací ve vlastnictví obce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rozpočet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obce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97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Strategie BESIP 2021-2030</a:t>
            </a:r>
            <a:endParaRPr lang="cs-CZ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b="1" dirty="0" smtClean="0"/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14166505"/>
              </p:ext>
            </p:extLst>
          </p:nvPr>
        </p:nvGraphicFramePr>
        <p:xfrm>
          <a:off x="1524000" y="1961908"/>
          <a:ext cx="6096000" cy="4451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Čárový bublinový popisek 2 8"/>
          <p:cNvSpPr/>
          <p:nvPr/>
        </p:nvSpPr>
        <p:spPr>
          <a:xfrm>
            <a:off x="5580112" y="1935480"/>
            <a:ext cx="2880320" cy="845448"/>
          </a:xfrm>
          <a:prstGeom prst="borderCallout2">
            <a:avLst>
              <a:gd name="adj1" fmla="val 18750"/>
              <a:gd name="adj2" fmla="val 884"/>
              <a:gd name="adj3" fmla="val 18750"/>
              <a:gd name="adj4" fmla="val -16667"/>
              <a:gd name="adj5" fmla="val 64806"/>
              <a:gd name="adj6" fmla="val -23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Vize nula – žádný usmrcený a  žádný těžce zraněný do 2050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Čárový bublinový popisek 2 9"/>
          <p:cNvSpPr/>
          <p:nvPr/>
        </p:nvSpPr>
        <p:spPr>
          <a:xfrm>
            <a:off x="440658" y="2132856"/>
            <a:ext cx="2808312" cy="1078134"/>
          </a:xfrm>
          <a:prstGeom prst="borderCallout2">
            <a:avLst>
              <a:gd name="adj1" fmla="val 61157"/>
              <a:gd name="adj2" fmla="val 99327"/>
              <a:gd name="adj3" fmla="val 62322"/>
              <a:gd name="adj4" fmla="val 112270"/>
              <a:gd name="adj5" fmla="val 112414"/>
              <a:gd name="adj6" fmla="val 113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Snížení usmrcených a  těžce zraněných do roku 2030 o 50 %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Čárový bublinový popisek 2 10"/>
          <p:cNvSpPr/>
          <p:nvPr/>
        </p:nvSpPr>
        <p:spPr>
          <a:xfrm>
            <a:off x="7140116" y="3210990"/>
            <a:ext cx="1800200" cy="1728192"/>
          </a:xfrm>
          <a:prstGeom prst="borderCallout2">
            <a:avLst>
              <a:gd name="adj1" fmla="val 18211"/>
              <a:gd name="adj2" fmla="val -2783"/>
              <a:gd name="adj3" fmla="val 18750"/>
              <a:gd name="adj4" fmla="val -16667"/>
              <a:gd name="adj5" fmla="val 78005"/>
              <a:gd name="adj6" fmla="val -44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5113" indent="-265113"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Účastníci SP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Infrastruktura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Vozidla a  nové  technologie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Systémová opatření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7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721747"/>
              </p:ext>
            </p:extLst>
          </p:nvPr>
        </p:nvGraphicFramePr>
        <p:xfrm>
          <a:off x="251520" y="188640"/>
          <a:ext cx="864096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13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SMART – metoda definování cílů</a:t>
            </a:r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– specifikovat cíl a podmínky k jeho splnění </a:t>
            </a:r>
          </a:p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– měřitelnost (indikátory!)</a:t>
            </a:r>
          </a:p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– akceptovatelný (gesce,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spolugesce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– relevantní a reálný</a:t>
            </a:r>
          </a:p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– termínovaný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Doporučení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: + Analýza vnějších a vnitřních vlivů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0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Analýza vnitřních a vnějších vlivů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816424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600"/>
              </a:spcAft>
              <a:buAutoNum type="romanUcPeriod"/>
            </a:pPr>
            <a:r>
              <a:rPr lang="cs-CZ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vnějších vlivů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(PESTLE)</a:t>
            </a:r>
          </a:p>
          <a:p>
            <a:pPr marL="171450" indent="-171450">
              <a:buFontTx/>
              <a:buChar char="-"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olitika </a:t>
            </a:r>
          </a:p>
          <a:p>
            <a:pPr marL="171450" indent="-171450">
              <a:buFontTx/>
              <a:buChar char="-"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konomika </a:t>
            </a:r>
          </a:p>
          <a:p>
            <a:pPr marL="171450" indent="-171450">
              <a:buFontTx/>
              <a:buChar char="-"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polečnost </a:t>
            </a:r>
          </a:p>
          <a:p>
            <a:pPr marL="171450" indent="-171450">
              <a:buFontTx/>
              <a:buChar char="-"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echnické/technologické </a:t>
            </a:r>
          </a:p>
          <a:p>
            <a:pPr marL="171450" indent="-171450">
              <a:buFontTx/>
              <a:buChar char="-"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egislativa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kologie </a:t>
            </a:r>
          </a:p>
        </p:txBody>
      </p:sp>
    </p:spTree>
    <p:extLst>
      <p:ext uri="{BB962C8B-B14F-4D97-AF65-F5344CB8AC3E}">
        <p14:creationId xmlns:p14="http://schemas.microsoft.com/office/powerpoint/2010/main" val="366696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cs-CZ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II. Analýza </a:t>
            </a:r>
            <a:r>
              <a:rPr lang="cs-CZ" b="1" u="sng" dirty="0">
                <a:latin typeface="Arial" panose="020B0604020202020204" pitchFamily="34" charset="0"/>
                <a:cs typeface="Arial" panose="020B0604020202020204" pitchFamily="34" charset="0"/>
              </a:rPr>
              <a:t>vnitřních </a:t>
            </a:r>
            <a:r>
              <a:rPr lang="cs-CZ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vlivů</a:t>
            </a:r>
          </a:p>
          <a:p>
            <a:pPr marL="0" indent="0">
              <a:buFontTx/>
              <a:buNone/>
            </a:pP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Zdroje</a:t>
            </a:r>
          </a:p>
          <a:p>
            <a:pPr marL="171450" indent="-171450">
              <a:buFontTx/>
              <a:buChar char="-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Lidské zdroje </a:t>
            </a:r>
          </a:p>
          <a:p>
            <a:pPr marL="171450" indent="-171450">
              <a:buFontTx/>
              <a:buChar char="-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Materiální zdroje, technologická vybavenost</a:t>
            </a:r>
          </a:p>
          <a:p>
            <a:pPr marL="171450" indent="-171450">
              <a:buFontTx/>
              <a:buChar char="-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Finanční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zdroje </a:t>
            </a:r>
            <a:endParaRPr lang="cs-CZ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b) Vnitřní procesy </a:t>
            </a:r>
          </a:p>
          <a:p>
            <a:pPr marL="171450" indent="-171450">
              <a:buFontTx/>
              <a:buChar char="-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Komunikace </a:t>
            </a:r>
          </a:p>
          <a:p>
            <a:pPr marL="171450" indent="-171450">
              <a:buFontTx/>
              <a:buChar char="-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Řídící mechanismy</a:t>
            </a:r>
          </a:p>
          <a:p>
            <a:pPr marL="171450" indent="-171450">
              <a:buFontTx/>
              <a:buChar char="-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Administrativní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procesy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8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Realizační část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75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      …to nezvládnu!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102" y="1722180"/>
            <a:ext cx="5653796" cy="5141421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044" y="3501008"/>
            <a:ext cx="1312420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2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„Porcování mamuta“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031776"/>
              </p:ext>
            </p:extLst>
          </p:nvPr>
        </p:nvGraphicFramePr>
        <p:xfrm>
          <a:off x="457200" y="1988840"/>
          <a:ext cx="8229600" cy="4335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79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74500" y="1847088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Přípravná část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Analytická část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Návrhová část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-  Strategie: definování cílů, stanovení priorit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-  Akční plán: stanovení opatření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Realizační část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Průběžný monitoring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Vyhodnocení a příprava další strategie</a:t>
            </a: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901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Matice odpovědnosti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9043" y="2132856"/>
            <a:ext cx="8229600" cy="4389120"/>
          </a:xfrm>
        </p:spPr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Kdo odpovídá za realizaci aktivity 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Kdo odpovídá za jednotlivé úkoly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Kdo je spolupracující (podporující) osoba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 kým je možné konzultovat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Koho informovat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Kdo schvaluje změny, splnění úkolu</a:t>
            </a:r>
          </a:p>
          <a:p>
            <a:endParaRPr lang="cs-CZ" dirty="0"/>
          </a:p>
        </p:txBody>
      </p:sp>
      <p:sp>
        <p:nvSpPr>
          <p:cNvPr id="5" name="Osmicípá hvězda 4"/>
          <p:cNvSpPr/>
          <p:nvPr/>
        </p:nvSpPr>
        <p:spPr>
          <a:xfrm>
            <a:off x="7596336" y="2276872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84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Komunikace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Dohodnout způsob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interní komunikace  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- poskytovatel informace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- adresát informace (seznam kontaktů)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- informace (cíl/druh informace, rozsah, formát)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- frekvence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- body k řešení/požadavek na zpětnou vazbu 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Stakeholdři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(zainteresované strany)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- identifikace zainteresovaných stran (interní, externí)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- analýza zainteresovaných stran (postoj a vliv; klíčoví 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  hráči)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   - komunikační strategie se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stakeholdry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Monitoring, kontrola </a:t>
            </a:r>
            <a:b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a řízení rizik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15680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Průběžné sledování indikátorů jednotlivých opatření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Průběžné monitorování plnění stanoveného cíle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Průběžná identifikace, vyhodnocování a řízení rizik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(hlídat zejména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průběžné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plnění stanoveného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 cíle,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financování a časový harmonogram)</a:t>
            </a:r>
          </a:p>
          <a:p>
            <a:pPr marL="0" indent="0" algn="ctr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Cílem je, aby problém pokud možno </a:t>
            </a:r>
          </a:p>
          <a:p>
            <a:pPr marL="0" indent="0" algn="ctr">
              <a:buNone/>
            </a:pP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vůbec nenastal</a:t>
            </a:r>
          </a:p>
        </p:txBody>
      </p:sp>
    </p:spTree>
    <p:extLst>
      <p:ext uri="{BB962C8B-B14F-4D97-AF65-F5344CB8AC3E}">
        <p14:creationId xmlns:p14="http://schemas.microsoft.com/office/powerpoint/2010/main" val="4859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Strategie řízení rizik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Akceptace</a:t>
            </a:r>
          </a:p>
          <a:p>
            <a:r>
              <a:rPr lang="cs-CZ" dirty="0" smtClean="0"/>
              <a:t>Snížení pravděpodobnosti, že </a:t>
            </a:r>
            <a:r>
              <a:rPr lang="cs-CZ" dirty="0" smtClean="0"/>
              <a:t>nastane a  snížení </a:t>
            </a:r>
            <a:r>
              <a:rPr lang="cs-CZ" dirty="0" smtClean="0"/>
              <a:t>závažnosti dopadu</a:t>
            </a:r>
          </a:p>
          <a:p>
            <a:r>
              <a:rPr lang="cs-CZ" dirty="0" smtClean="0"/>
              <a:t>Vyhnutí se riziku</a:t>
            </a:r>
          </a:p>
          <a:p>
            <a:r>
              <a:rPr lang="cs-CZ" dirty="0" smtClean="0"/>
              <a:t>Přenesení rizika na 3. stranu</a:t>
            </a:r>
          </a:p>
          <a:p>
            <a:r>
              <a:rPr lang="cs-CZ" dirty="0" smtClean="0"/>
              <a:t>Aktivace „plánu </a:t>
            </a:r>
            <a:r>
              <a:rPr lang="cs-CZ" dirty="0" smtClean="0"/>
              <a:t>B“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157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Závěrečné vyhodnocení plnění strategie (AP)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Vyhodnocení strategie dle zadaných kritérií (stanovený cíl,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indikátory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časový harmonogram, finance…)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Udržitelnost (doporučení)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Poučení (seznam rizik, rezervy,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practise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doporučení)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Schválení vyhodnocení a doporučení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Včas zahájit přípravu nové strategie/akčního plánu</a:t>
            </a:r>
          </a:p>
        </p:txBody>
      </p:sp>
    </p:spTree>
    <p:extLst>
      <p:ext uri="{BB962C8B-B14F-4D97-AF65-F5344CB8AC3E}">
        <p14:creationId xmlns:p14="http://schemas.microsoft.com/office/powerpoint/2010/main" val="358320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39552" y="1240709"/>
            <a:ext cx="8136904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cs-CZ" sz="3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endParaRPr lang="cs-CZ" sz="3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cs-CZ" sz="3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</a:t>
            </a:r>
            <a: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Vám za pozornost</a:t>
            </a:r>
            <a:endParaRPr lang="en-GB" sz="3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cs-CZ" sz="24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sz="24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sz="24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cs-CZ" b="1" dirty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JUDr. Jana Horáková </a:t>
            </a:r>
          </a:p>
          <a:p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Ministerstvo vnitra České republiky</a:t>
            </a:r>
          </a:p>
          <a:p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Odbor bezpečnostní politiky</a:t>
            </a:r>
          </a:p>
          <a:p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jana.horakova@mvcr.cz</a:t>
            </a:r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26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Přípravná část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37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Identifikace cíle (co chci řešit)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Očekávané přínosy (proč to chci řešit)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Přípravný tým (způsob řízení, komunikace, odpovědná osoba)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Požadovaný termín dokončení strategie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Definovat jednotlivé etapy /očekávané výstupy, stručný popis řešení, časový harmonogram/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Zdroje (dokumenty, finance, další předpoklady)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Schvalovací procedury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87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Analytická část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52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Základní analýzy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Charakteristika obce, její specifika </a:t>
            </a:r>
          </a:p>
          <a:p>
            <a:pPr>
              <a:lnSpc>
                <a:spcPct val="220000"/>
              </a:lnSpc>
            </a:pP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souvisejících dokumentů a plánovaných projektů</a:t>
            </a:r>
          </a:p>
          <a:p>
            <a:pPr>
              <a:lnSpc>
                <a:spcPct val="220000"/>
              </a:lnSpc>
            </a:pP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vývoje dopravní nehodovosti a závažnosti jejích následků  </a:t>
            </a:r>
          </a:p>
          <a:p>
            <a:pPr>
              <a:lnSpc>
                <a:spcPct val="220000"/>
              </a:lnSpc>
            </a:pP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problémových oblastí a identifikace </a:t>
            </a:r>
            <a:r>
              <a:rPr lang="cs-CZ" sz="7200" dirty="0">
                <a:latin typeface="Arial" panose="020B0604020202020204" pitchFamily="34" charset="0"/>
                <a:cs typeface="Arial" panose="020B0604020202020204" pitchFamily="34" charset="0"/>
              </a:rPr>
              <a:t>nehodových </a:t>
            </a: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lokalit</a:t>
            </a:r>
          </a:p>
          <a:p>
            <a:pPr>
              <a:lnSpc>
                <a:spcPct val="220000"/>
              </a:lnSpc>
            </a:pPr>
            <a:r>
              <a:rPr lang="cs-CZ" sz="7200" dirty="0">
                <a:latin typeface="Arial" panose="020B0604020202020204" pitchFamily="34" charset="0"/>
                <a:cs typeface="Arial" panose="020B0604020202020204" pitchFamily="34" charset="0"/>
              </a:rPr>
              <a:t>Analýza externích a </a:t>
            </a: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interních </a:t>
            </a:r>
            <a:r>
              <a:rPr lang="cs-CZ" sz="7200" dirty="0">
                <a:latin typeface="Arial" panose="020B0604020202020204" pitchFamily="34" charset="0"/>
                <a:cs typeface="Arial" panose="020B0604020202020204" pitchFamily="34" charset="0"/>
              </a:rPr>
              <a:t>podnětů</a:t>
            </a:r>
          </a:p>
          <a:p>
            <a:pPr>
              <a:lnSpc>
                <a:spcPct val="220000"/>
              </a:lnSpc>
            </a:pPr>
            <a:r>
              <a:rPr lang="cs-CZ" sz="7200" dirty="0">
                <a:latin typeface="Arial" panose="020B0604020202020204" pitchFamily="34" charset="0"/>
                <a:cs typeface="Arial" panose="020B0604020202020204" pitchFamily="34" charset="0"/>
              </a:rPr>
              <a:t>Finanční </a:t>
            </a: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analýza</a:t>
            </a:r>
          </a:p>
          <a:p>
            <a:pPr>
              <a:lnSpc>
                <a:spcPct val="220000"/>
              </a:lnSpc>
            </a:pPr>
            <a:r>
              <a:rPr 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Analýza rizik</a:t>
            </a:r>
            <a:endParaRPr lang="cs-CZ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   </a:t>
            </a:r>
            <a:r>
              <a:rPr lang="cs-CZ" dirty="0" smtClean="0"/>
              <a:t>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16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sz="5600" b="1" dirty="0">
                <a:latin typeface="Arial" panose="020B0604020202020204" pitchFamily="34" charset="0"/>
                <a:cs typeface="Arial" panose="020B0604020202020204" pitchFamily="34" charset="0"/>
              </a:rPr>
              <a:t>Analýza rizik</a:t>
            </a:r>
            <a:endParaRPr lang="cs-CZ" sz="5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Financování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Lidské zdroje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Materiálně technické vybavení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Spolupráce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Legislativa</a:t>
            </a:r>
          </a:p>
          <a:p>
            <a:pPr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Věcná rizika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Závažnost rizika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= pravděpodobnost, že nastane x jak velký dopad na plnění cíle 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SWOT analýza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8028384" y="2348880"/>
            <a:ext cx="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obsah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sz="2000" dirty="0" smtClean="0"/>
          </a:p>
          <a:p>
            <a:r>
              <a:rPr lang="cs-CZ" sz="2000" dirty="0" smtClean="0"/>
              <a:t>Zhodnocení pravděpodobnosti, že nastane, a  jak moc ovlivní výsledek (cíl) – důležité pro stanovení priorit a  výběr strategie</a:t>
            </a:r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206202"/>
              </p:ext>
            </p:extLst>
          </p:nvPr>
        </p:nvGraphicFramePr>
        <p:xfrm>
          <a:off x="899592" y="1943604"/>
          <a:ext cx="6984776" cy="3186155"/>
        </p:xfrm>
        <a:graphic>
          <a:graphicData uri="http://schemas.openxmlformats.org/drawingml/2006/table">
            <a:tbl>
              <a:tblPr firstRow="1" firstCol="1" bandRow="1"/>
              <a:tblGrid>
                <a:gridCol w="3492388">
                  <a:extLst>
                    <a:ext uri="{9D8B030D-6E8A-4147-A177-3AD203B41FA5}">
                      <a16:colId xmlns:a16="http://schemas.microsoft.com/office/drawing/2014/main" val="2578215498"/>
                    </a:ext>
                  </a:extLst>
                </a:gridCol>
                <a:gridCol w="3492388">
                  <a:extLst>
                    <a:ext uri="{9D8B030D-6E8A-4147-A177-3AD203B41FA5}">
                      <a16:colId xmlns:a16="http://schemas.microsoft.com/office/drawing/2014/main" val="1784781791"/>
                    </a:ext>
                  </a:extLst>
                </a:gridCol>
              </a:tblGrid>
              <a:tr h="213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Silné stránky (</a:t>
                      </a:r>
                      <a:r>
                        <a:rPr lang="cs-CZ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trenghts)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Slabé stránky (</a:t>
                      </a:r>
                      <a:r>
                        <a:rPr lang="cs-CZ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eaknesses)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81231"/>
                  </a:ext>
                </a:extLst>
              </a:tr>
              <a:tr h="6418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cs-CZ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kvalitní </a:t>
                      </a: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dopravní výchova ve školách, funkční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cs-CZ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dětské  </a:t>
                      </a: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dopravní hřiště a dobrá spolupráce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cs-CZ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s</a:t>
                      </a: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koordinátory BESIP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 obci není zřízena obecní policie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975856"/>
                  </a:ext>
                </a:extLst>
              </a:tr>
              <a:tr h="42792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 obci je kvalitní cyklistická infrastruktura oddělená od motorizované dopravy…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vysoký počet rychlostních dopravních nehod ….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688797"/>
                  </a:ext>
                </a:extLst>
              </a:tr>
              <a:tr h="213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Příležitosti (</a:t>
                      </a:r>
                      <a:r>
                        <a:rPr lang="cs-CZ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pportunities)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Hrozby (</a:t>
                      </a:r>
                      <a:r>
                        <a:rPr lang="cs-CZ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cs-C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hreats)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6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70353"/>
                  </a:ext>
                </a:extLst>
              </a:tr>
              <a:tr h="70772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posílení dohledové činnosti (instalace kamerového systému / uzavření veřejnoprávní smlouvy s jinou obcí o využití obecní policie)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nedostatek zdrojů na vybudování bezpečné dopravní </a:t>
                      </a:r>
                      <a:r>
                        <a:rPr lang="cs-CZ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infrastruktury a  odstranění </a:t>
                      </a: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nehodových lokalit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816458"/>
                  </a:ext>
                </a:extLst>
              </a:tr>
              <a:tr h="44251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posílení</a:t>
                      </a:r>
                      <a:r>
                        <a:rPr lang="cs-CZ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vymahatelnosti  nedoplatků za dopravní přestupky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zvýšení tranzitní kamionové dopravy v důsledku objíždění zpoplatněných úseků….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745841"/>
                  </a:ext>
                </a:extLst>
              </a:tr>
              <a:tr h="44251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-"/>
                        <a:tabLst/>
                        <a:defRPr/>
                      </a:pPr>
                      <a:r>
                        <a:rPr lang="cs-CZ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proškolení pracovníka, který má na starosti žádosti o dotace…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endParaRPr lang="cs-CZ" sz="1100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87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5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Návrhová část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72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5516</TotalTime>
  <Words>3233</Words>
  <Application>Microsoft Office PowerPoint</Application>
  <PresentationFormat>Předvádění na obrazovce (4:3)</PresentationFormat>
  <Paragraphs>351</Paragraphs>
  <Slides>25</Slides>
  <Notes>25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Wingdings</vt:lpstr>
      <vt:lpstr>Wingdings 2</vt:lpstr>
      <vt:lpstr>Tok</vt:lpstr>
      <vt:lpstr> </vt:lpstr>
      <vt:lpstr>  </vt:lpstr>
      <vt:lpstr>Přípravná část</vt:lpstr>
      <vt:lpstr>Prezentace aplikace PowerPoint</vt:lpstr>
      <vt:lpstr>Analytická část</vt:lpstr>
      <vt:lpstr>Základní analýzy</vt:lpstr>
      <vt:lpstr>       Analýza rizik</vt:lpstr>
      <vt:lpstr>SWOT analýza</vt:lpstr>
      <vt:lpstr>Návrhová část</vt:lpstr>
      <vt:lpstr>    Východiska pro stanovení cílů</vt:lpstr>
      <vt:lpstr>Prezentace aplikace PowerPoint</vt:lpstr>
      <vt:lpstr>Strategie BESIP 2021-2030</vt:lpstr>
      <vt:lpstr>Prezentace aplikace PowerPoint</vt:lpstr>
      <vt:lpstr>SMART – metoda definování cílů</vt:lpstr>
      <vt:lpstr>Analýza vnitřních a vnějších vlivů</vt:lpstr>
      <vt:lpstr>Prezentace aplikace PowerPoint</vt:lpstr>
      <vt:lpstr>Realizační část</vt:lpstr>
      <vt:lpstr>                       …to nezvládnu!</vt:lpstr>
      <vt:lpstr>„Porcování mamuta“</vt:lpstr>
      <vt:lpstr>Matice odpovědnosti</vt:lpstr>
      <vt:lpstr>Komunikace</vt:lpstr>
      <vt:lpstr>Monitoring, kontrola  a řízení rizik</vt:lpstr>
      <vt:lpstr>Strategie řízení rizik</vt:lpstr>
      <vt:lpstr>Závěrečné vyhodnocení plnění strategie (AP)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MVCR</dc:creator>
  <cp:lastModifiedBy>HORÁKOVÁ Jana, JUDr.</cp:lastModifiedBy>
  <cp:revision>686</cp:revision>
  <cp:lastPrinted>2021-10-22T07:27:05Z</cp:lastPrinted>
  <dcterms:created xsi:type="dcterms:W3CDTF">2016-10-18T08:20:21Z</dcterms:created>
  <dcterms:modified xsi:type="dcterms:W3CDTF">2021-10-22T07:27:16Z</dcterms:modified>
</cp:coreProperties>
</file>